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58" y="-84"/>
      </p:cViewPr>
      <p:guideLst>
        <p:guide orient="horz" pos="24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A1CA-8347-45F2-AC9B-72988CBF355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9DDC5-982F-459B-BB45-EF1B6E0BA0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A1CA-8347-45F2-AC9B-72988CBF355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9DDC5-982F-459B-BB45-EF1B6E0BA0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A1CA-8347-45F2-AC9B-72988CBF355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9DDC5-982F-459B-BB45-EF1B6E0BA0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A1CA-8347-45F2-AC9B-72988CBF355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9DDC5-982F-459B-BB45-EF1B6E0BA0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A1CA-8347-45F2-AC9B-72988CBF355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9DDC5-982F-459B-BB45-EF1B6E0BA0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A1CA-8347-45F2-AC9B-72988CBF355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9DDC5-982F-459B-BB45-EF1B6E0BA0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A1CA-8347-45F2-AC9B-72988CBF355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9DDC5-982F-459B-BB45-EF1B6E0BA0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A1CA-8347-45F2-AC9B-72988CBF355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9DDC5-982F-459B-BB45-EF1B6E0BA0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A1CA-8347-45F2-AC9B-72988CBF355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9DDC5-982F-459B-BB45-EF1B6E0BA0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A1CA-8347-45F2-AC9B-72988CBF355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9DDC5-982F-459B-BB45-EF1B6E0BA0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BA1CA-8347-45F2-AC9B-72988CBF355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9DDC5-982F-459B-BB45-EF1B6E0BA07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BA1CA-8347-45F2-AC9B-72988CBF355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9DDC5-982F-459B-BB45-EF1B6E0BA07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1.13 – Variables &amp; Expressions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94797" y="400082"/>
            <a:ext cx="2126758" cy="747525"/>
            <a:chOff x="294797" y="400082"/>
            <a:chExt cx="2126758" cy="747525"/>
          </a:xfrm>
        </p:grpSpPr>
        <p:sp>
          <p:nvSpPr>
            <p:cNvPr id="2" name="Freeform 1"/>
            <p:cNvSpPr/>
            <p:nvPr/>
          </p:nvSpPr>
          <p:spPr>
            <a:xfrm>
              <a:off x="294797" y="400082"/>
              <a:ext cx="368499" cy="700342"/>
            </a:xfrm>
            <a:custGeom>
              <a:avLst/>
              <a:gdLst/>
              <a:ahLst/>
              <a:cxnLst/>
              <a:rect l="0" t="0" r="0" b="0"/>
              <a:pathLst>
                <a:path w="368499" h="700342">
                  <a:moveTo>
                    <a:pt x="0" y="42114"/>
                  </a:moveTo>
                  <a:lnTo>
                    <a:pt x="5590" y="100731"/>
                  </a:lnTo>
                  <a:lnTo>
                    <a:pt x="25194" y="157245"/>
                  </a:lnTo>
                  <a:lnTo>
                    <a:pt x="37751" y="213488"/>
                  </a:lnTo>
                  <a:lnTo>
                    <a:pt x="48880" y="272266"/>
                  </a:lnTo>
                  <a:lnTo>
                    <a:pt x="66241" y="332115"/>
                  </a:lnTo>
                  <a:lnTo>
                    <a:pt x="82018" y="379555"/>
                  </a:lnTo>
                  <a:lnTo>
                    <a:pt x="94102" y="436115"/>
                  </a:lnTo>
                  <a:lnTo>
                    <a:pt x="108666" y="491559"/>
                  </a:lnTo>
                  <a:lnTo>
                    <a:pt x="126325" y="547050"/>
                  </a:lnTo>
                  <a:lnTo>
                    <a:pt x="140377" y="600689"/>
                  </a:lnTo>
                  <a:lnTo>
                    <a:pt x="157927" y="661984"/>
                  </a:lnTo>
                  <a:lnTo>
                    <a:pt x="166117" y="682600"/>
                  </a:lnTo>
                  <a:lnTo>
                    <a:pt x="177555" y="699561"/>
                  </a:lnTo>
                  <a:lnTo>
                    <a:pt x="181541" y="700341"/>
                  </a:lnTo>
                  <a:lnTo>
                    <a:pt x="184199" y="696181"/>
                  </a:lnTo>
                  <a:lnTo>
                    <a:pt x="197380" y="638309"/>
                  </a:lnTo>
                  <a:lnTo>
                    <a:pt x="205105" y="585311"/>
                  </a:lnTo>
                  <a:lnTo>
                    <a:pt x="217896" y="523716"/>
                  </a:lnTo>
                  <a:lnTo>
                    <a:pt x="234808" y="469088"/>
                  </a:lnTo>
                  <a:lnTo>
                    <a:pt x="254742" y="413844"/>
                  </a:lnTo>
                  <a:lnTo>
                    <a:pt x="276011" y="353495"/>
                  </a:lnTo>
                  <a:lnTo>
                    <a:pt x="288878" y="292181"/>
                  </a:lnTo>
                  <a:lnTo>
                    <a:pt x="302078" y="229681"/>
                  </a:lnTo>
                  <a:lnTo>
                    <a:pt x="315543" y="180878"/>
                  </a:lnTo>
                  <a:lnTo>
                    <a:pt x="334350" y="129373"/>
                  </a:lnTo>
                  <a:lnTo>
                    <a:pt x="353260" y="69143"/>
                  </a:lnTo>
                  <a:lnTo>
                    <a:pt x="365141" y="25356"/>
                  </a:lnTo>
                  <a:lnTo>
                    <a:pt x="3684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78862" y="757083"/>
              <a:ext cx="289760" cy="280881"/>
            </a:xfrm>
            <a:custGeom>
              <a:avLst/>
              <a:gdLst/>
              <a:ahLst/>
              <a:cxnLst/>
              <a:rect l="0" t="0" r="0" b="0"/>
              <a:pathLst>
                <a:path w="289760" h="280881">
                  <a:moveTo>
                    <a:pt x="195003" y="95725"/>
                  </a:moveTo>
                  <a:lnTo>
                    <a:pt x="180349" y="51762"/>
                  </a:lnTo>
                  <a:lnTo>
                    <a:pt x="167433" y="34852"/>
                  </a:lnTo>
                  <a:lnTo>
                    <a:pt x="130545" y="4932"/>
                  </a:lnTo>
                  <a:lnTo>
                    <a:pt x="107083" y="0"/>
                  </a:lnTo>
                  <a:lnTo>
                    <a:pt x="82228" y="2878"/>
                  </a:lnTo>
                  <a:lnTo>
                    <a:pt x="59483" y="11956"/>
                  </a:lnTo>
                  <a:lnTo>
                    <a:pt x="32536" y="35809"/>
                  </a:lnTo>
                  <a:lnTo>
                    <a:pt x="15323" y="65104"/>
                  </a:lnTo>
                  <a:lnTo>
                    <a:pt x="6262" y="120915"/>
                  </a:lnTo>
                  <a:lnTo>
                    <a:pt x="0" y="157001"/>
                  </a:lnTo>
                  <a:lnTo>
                    <a:pt x="10125" y="211289"/>
                  </a:lnTo>
                  <a:lnTo>
                    <a:pt x="31665" y="252433"/>
                  </a:lnTo>
                  <a:lnTo>
                    <a:pt x="44809" y="269098"/>
                  </a:lnTo>
                  <a:lnTo>
                    <a:pt x="64689" y="278065"/>
                  </a:lnTo>
                  <a:lnTo>
                    <a:pt x="87953" y="280880"/>
                  </a:lnTo>
                  <a:lnTo>
                    <a:pt x="109990" y="278232"/>
                  </a:lnTo>
                  <a:lnTo>
                    <a:pt x="128364" y="270036"/>
                  </a:lnTo>
                  <a:lnTo>
                    <a:pt x="159223" y="245710"/>
                  </a:lnTo>
                  <a:lnTo>
                    <a:pt x="175173" y="219714"/>
                  </a:lnTo>
                  <a:lnTo>
                    <a:pt x="198312" y="158689"/>
                  </a:lnTo>
                  <a:lnTo>
                    <a:pt x="208981" y="127249"/>
                  </a:lnTo>
                  <a:lnTo>
                    <a:pt x="211341" y="124930"/>
                  </a:lnTo>
                  <a:lnTo>
                    <a:pt x="212914" y="128063"/>
                  </a:lnTo>
                  <a:lnTo>
                    <a:pt x="230530" y="191142"/>
                  </a:lnTo>
                  <a:lnTo>
                    <a:pt x="252627" y="231556"/>
                  </a:lnTo>
                  <a:lnTo>
                    <a:pt x="289759" y="2747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10735" y="779108"/>
              <a:ext cx="94758" cy="245384"/>
            </a:xfrm>
            <a:custGeom>
              <a:avLst/>
              <a:gdLst/>
              <a:ahLst/>
              <a:cxnLst/>
              <a:rect l="0" t="0" r="0" b="0"/>
              <a:pathLst>
                <a:path w="94758" h="245384">
                  <a:moveTo>
                    <a:pt x="0" y="84228"/>
                  </a:moveTo>
                  <a:lnTo>
                    <a:pt x="3120" y="126920"/>
                  </a:lnTo>
                  <a:lnTo>
                    <a:pt x="25194" y="186297"/>
                  </a:lnTo>
                  <a:lnTo>
                    <a:pt x="46541" y="245383"/>
                  </a:lnTo>
                  <a:lnTo>
                    <a:pt x="22112" y="182818"/>
                  </a:lnTo>
                  <a:lnTo>
                    <a:pt x="8372" y="142946"/>
                  </a:lnTo>
                  <a:lnTo>
                    <a:pt x="6840" y="118514"/>
                  </a:lnTo>
                  <a:lnTo>
                    <a:pt x="12383" y="57461"/>
                  </a:lnTo>
                  <a:lnTo>
                    <a:pt x="21491" y="38797"/>
                  </a:lnTo>
                  <a:lnTo>
                    <a:pt x="36458" y="2582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1834" y="842279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3119" y="54145"/>
                  </a:lnTo>
                  <a:lnTo>
                    <a:pt x="9065" y="109091"/>
                  </a:lnTo>
                  <a:lnTo>
                    <a:pt x="10239" y="167562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0777" y="68435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59469" y="799839"/>
              <a:ext cx="240863" cy="221426"/>
            </a:xfrm>
            <a:custGeom>
              <a:avLst/>
              <a:gdLst/>
              <a:ahLst/>
              <a:cxnLst/>
              <a:rect l="0" t="0" r="0" b="0"/>
              <a:pathLst>
                <a:path w="240863" h="221426">
                  <a:moveTo>
                    <a:pt x="167163" y="74026"/>
                  </a:moveTo>
                  <a:lnTo>
                    <a:pt x="146919" y="30063"/>
                  </a:lnTo>
                  <a:lnTo>
                    <a:pt x="122170" y="5368"/>
                  </a:lnTo>
                  <a:lnTo>
                    <a:pt x="111431" y="1348"/>
                  </a:lnTo>
                  <a:lnTo>
                    <a:pt x="87021" y="0"/>
                  </a:lnTo>
                  <a:lnTo>
                    <a:pt x="52560" y="11408"/>
                  </a:lnTo>
                  <a:lnTo>
                    <a:pt x="25712" y="29606"/>
                  </a:lnTo>
                  <a:lnTo>
                    <a:pt x="13439" y="49214"/>
                  </a:lnTo>
                  <a:lnTo>
                    <a:pt x="5254" y="73527"/>
                  </a:lnTo>
                  <a:lnTo>
                    <a:pt x="0" y="127263"/>
                  </a:lnTo>
                  <a:lnTo>
                    <a:pt x="2209" y="165839"/>
                  </a:lnTo>
                  <a:lnTo>
                    <a:pt x="4551" y="177349"/>
                  </a:lnTo>
                  <a:lnTo>
                    <a:pt x="9622" y="186191"/>
                  </a:lnTo>
                  <a:lnTo>
                    <a:pt x="24615" y="199136"/>
                  </a:lnTo>
                  <a:lnTo>
                    <a:pt x="33526" y="201887"/>
                  </a:lnTo>
                  <a:lnTo>
                    <a:pt x="52787" y="201823"/>
                  </a:lnTo>
                  <a:lnTo>
                    <a:pt x="88950" y="189620"/>
                  </a:lnTo>
                  <a:lnTo>
                    <a:pt x="118122" y="171187"/>
                  </a:lnTo>
                  <a:lnTo>
                    <a:pt x="130939" y="154643"/>
                  </a:lnTo>
                  <a:lnTo>
                    <a:pt x="148699" y="115427"/>
                  </a:lnTo>
                  <a:lnTo>
                    <a:pt x="151344" y="113325"/>
                  </a:lnTo>
                  <a:lnTo>
                    <a:pt x="153107" y="116603"/>
                  </a:lnTo>
                  <a:lnTo>
                    <a:pt x="161527" y="149896"/>
                  </a:lnTo>
                  <a:lnTo>
                    <a:pt x="176671" y="174365"/>
                  </a:lnTo>
                  <a:lnTo>
                    <a:pt x="217938" y="207588"/>
                  </a:lnTo>
                  <a:lnTo>
                    <a:pt x="240862" y="221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00331" y="579067"/>
              <a:ext cx="277002" cy="365636"/>
            </a:xfrm>
            <a:custGeom>
              <a:avLst/>
              <a:gdLst/>
              <a:ahLst/>
              <a:cxnLst/>
              <a:rect l="0" t="0" r="0" b="0"/>
              <a:pathLst>
                <a:path w="277002" h="365636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21331" y="170690"/>
                  </a:lnTo>
                  <a:lnTo>
                    <a:pt x="35149" y="230638"/>
                  </a:lnTo>
                  <a:lnTo>
                    <a:pt x="47974" y="284334"/>
                  </a:lnTo>
                  <a:lnTo>
                    <a:pt x="54840" y="342600"/>
                  </a:lnTo>
                  <a:lnTo>
                    <a:pt x="58299" y="358157"/>
                  </a:lnTo>
                  <a:lnTo>
                    <a:pt x="55936" y="349474"/>
                  </a:lnTo>
                  <a:lnTo>
                    <a:pt x="64529" y="297969"/>
                  </a:lnTo>
                  <a:lnTo>
                    <a:pt x="82067" y="234601"/>
                  </a:lnTo>
                  <a:lnTo>
                    <a:pt x="93406" y="216961"/>
                  </a:lnTo>
                  <a:lnTo>
                    <a:pt x="103215" y="211321"/>
                  </a:lnTo>
                  <a:lnTo>
                    <a:pt x="129712" y="205055"/>
                  </a:lnTo>
                  <a:lnTo>
                    <a:pt x="171924" y="207116"/>
                  </a:lnTo>
                  <a:lnTo>
                    <a:pt x="208478" y="220725"/>
                  </a:lnTo>
                  <a:lnTo>
                    <a:pt x="258903" y="259978"/>
                  </a:lnTo>
                  <a:lnTo>
                    <a:pt x="274934" y="286431"/>
                  </a:lnTo>
                  <a:lnTo>
                    <a:pt x="277001" y="306287"/>
                  </a:lnTo>
                  <a:lnTo>
                    <a:pt x="272850" y="325640"/>
                  </a:lnTo>
                  <a:lnTo>
                    <a:pt x="263207" y="342041"/>
                  </a:lnTo>
                  <a:lnTo>
                    <a:pt x="244883" y="354009"/>
                  </a:lnTo>
                  <a:lnTo>
                    <a:pt x="221141" y="362058"/>
                  </a:lnTo>
                  <a:lnTo>
                    <a:pt x="194991" y="365635"/>
                  </a:lnTo>
                  <a:lnTo>
                    <a:pt x="153962" y="356471"/>
                  </a:lnTo>
                  <a:lnTo>
                    <a:pt x="95620" y="334753"/>
                  </a:lnTo>
                  <a:lnTo>
                    <a:pt x="7370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37243" y="526424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5589" y="58617"/>
                  </a:lnTo>
                  <a:lnTo>
                    <a:pt x="9065" y="104586"/>
                  </a:lnTo>
                  <a:lnTo>
                    <a:pt x="10095" y="160840"/>
                  </a:lnTo>
                  <a:lnTo>
                    <a:pt x="10400" y="216373"/>
                  </a:lnTo>
                  <a:lnTo>
                    <a:pt x="17739" y="273068"/>
                  </a:lnTo>
                  <a:lnTo>
                    <a:pt x="20402" y="335046"/>
                  </a:lnTo>
                  <a:lnTo>
                    <a:pt x="20928" y="392696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70885" y="755046"/>
              <a:ext cx="155080" cy="248332"/>
            </a:xfrm>
            <a:custGeom>
              <a:avLst/>
              <a:gdLst/>
              <a:ahLst/>
              <a:cxnLst/>
              <a:rect l="0" t="0" r="0" b="0"/>
              <a:pathLst>
                <a:path w="155080" h="248332">
                  <a:moveTo>
                    <a:pt x="66400" y="108290"/>
                  </a:moveTo>
                  <a:lnTo>
                    <a:pt x="120275" y="89162"/>
                  </a:lnTo>
                  <a:lnTo>
                    <a:pt x="140647" y="77952"/>
                  </a:lnTo>
                  <a:lnTo>
                    <a:pt x="147483" y="69347"/>
                  </a:lnTo>
                  <a:lnTo>
                    <a:pt x="155079" y="47309"/>
                  </a:lnTo>
                  <a:lnTo>
                    <a:pt x="153595" y="37220"/>
                  </a:lnTo>
                  <a:lnTo>
                    <a:pt x="142588" y="19772"/>
                  </a:lnTo>
                  <a:lnTo>
                    <a:pt x="122878" y="7338"/>
                  </a:lnTo>
                  <a:lnTo>
                    <a:pt x="111071" y="2384"/>
                  </a:lnTo>
                  <a:lnTo>
                    <a:pt x="85474" y="0"/>
                  </a:lnTo>
                  <a:lnTo>
                    <a:pt x="72096" y="1001"/>
                  </a:lnTo>
                  <a:lnTo>
                    <a:pt x="50994" y="11473"/>
                  </a:lnTo>
                  <a:lnTo>
                    <a:pt x="42091" y="19179"/>
                  </a:lnTo>
                  <a:lnTo>
                    <a:pt x="29080" y="40219"/>
                  </a:lnTo>
                  <a:lnTo>
                    <a:pt x="7369" y="97117"/>
                  </a:lnTo>
                  <a:lnTo>
                    <a:pt x="0" y="118532"/>
                  </a:lnTo>
                  <a:lnTo>
                    <a:pt x="2184" y="139748"/>
                  </a:lnTo>
                  <a:lnTo>
                    <a:pt x="22649" y="181965"/>
                  </a:lnTo>
                  <a:lnTo>
                    <a:pt x="50392" y="215693"/>
                  </a:lnTo>
                  <a:lnTo>
                    <a:pt x="88454" y="241766"/>
                  </a:lnTo>
                  <a:lnTo>
                    <a:pt x="107787" y="248331"/>
                  </a:lnTo>
                  <a:lnTo>
                    <a:pt x="140099" y="2451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1139" y="1084435"/>
              <a:ext cx="2000416" cy="63172"/>
            </a:xfrm>
            <a:custGeom>
              <a:avLst/>
              <a:gdLst/>
              <a:ahLst/>
              <a:cxnLst/>
              <a:rect l="0" t="0" r="0" b="0"/>
              <a:pathLst>
                <a:path w="2000416" h="63172">
                  <a:moveTo>
                    <a:pt x="2000415" y="31585"/>
                  </a:moveTo>
                  <a:lnTo>
                    <a:pt x="1983647" y="37174"/>
                  </a:lnTo>
                  <a:lnTo>
                    <a:pt x="1921850" y="33130"/>
                  </a:lnTo>
                  <a:lnTo>
                    <a:pt x="1869512" y="28923"/>
                  </a:lnTo>
                  <a:lnTo>
                    <a:pt x="1809550" y="23388"/>
                  </a:lnTo>
                  <a:lnTo>
                    <a:pt x="1747330" y="21747"/>
                  </a:lnTo>
                  <a:lnTo>
                    <a:pt x="1704269" y="20194"/>
                  </a:lnTo>
                  <a:lnTo>
                    <a:pt x="1657835" y="15604"/>
                  </a:lnTo>
                  <a:lnTo>
                    <a:pt x="1609901" y="12784"/>
                  </a:lnTo>
                  <a:lnTo>
                    <a:pt x="1564811" y="11531"/>
                  </a:lnTo>
                  <a:lnTo>
                    <a:pt x="1513118" y="10825"/>
                  </a:lnTo>
                  <a:lnTo>
                    <a:pt x="1450610" y="7467"/>
                  </a:lnTo>
                  <a:lnTo>
                    <a:pt x="1399602" y="2212"/>
                  </a:lnTo>
                  <a:lnTo>
                    <a:pt x="1350564" y="655"/>
                  </a:lnTo>
                  <a:lnTo>
                    <a:pt x="1292072" y="129"/>
                  </a:lnTo>
                  <a:lnTo>
                    <a:pt x="1235458" y="25"/>
                  </a:lnTo>
                  <a:lnTo>
                    <a:pt x="1176095" y="5"/>
                  </a:lnTo>
                  <a:lnTo>
                    <a:pt x="1113980" y="1"/>
                  </a:lnTo>
                  <a:lnTo>
                    <a:pt x="1065243" y="0"/>
                  </a:lnTo>
                  <a:lnTo>
                    <a:pt x="1003609" y="0"/>
                  </a:lnTo>
                  <a:lnTo>
                    <a:pt x="953512" y="0"/>
                  </a:lnTo>
                  <a:lnTo>
                    <a:pt x="901624" y="0"/>
                  </a:lnTo>
                  <a:lnTo>
                    <a:pt x="849205" y="0"/>
                  </a:lnTo>
                  <a:lnTo>
                    <a:pt x="797799" y="0"/>
                  </a:lnTo>
                  <a:lnTo>
                    <a:pt x="734794" y="3119"/>
                  </a:lnTo>
                  <a:lnTo>
                    <a:pt x="671960" y="9065"/>
                  </a:lnTo>
                  <a:lnTo>
                    <a:pt x="613318" y="11409"/>
                  </a:lnTo>
                  <a:lnTo>
                    <a:pt x="564909" y="17678"/>
                  </a:lnTo>
                  <a:lnTo>
                    <a:pt x="506038" y="20390"/>
                  </a:lnTo>
                  <a:lnTo>
                    <a:pt x="443759" y="20925"/>
                  </a:lnTo>
                  <a:lnTo>
                    <a:pt x="382368" y="28266"/>
                  </a:lnTo>
                  <a:lnTo>
                    <a:pt x="333483" y="30602"/>
                  </a:lnTo>
                  <a:lnTo>
                    <a:pt x="285333" y="32464"/>
                  </a:lnTo>
                  <a:lnTo>
                    <a:pt x="243408" y="37045"/>
                  </a:lnTo>
                  <a:lnTo>
                    <a:pt x="197479" y="42981"/>
                  </a:lnTo>
                  <a:lnTo>
                    <a:pt x="149770" y="48348"/>
                  </a:lnTo>
                  <a:lnTo>
                    <a:pt x="101270" y="50734"/>
                  </a:lnTo>
                  <a:lnTo>
                    <a:pt x="38202" y="5950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2611067" y="863336"/>
            <a:ext cx="94757" cy="10530"/>
          </a:xfrm>
          <a:custGeom>
            <a:avLst/>
            <a:gdLst/>
            <a:ahLst/>
            <a:cxnLst/>
            <a:rect l="0" t="0" r="0" b="0"/>
            <a:pathLst>
              <a:path w="94757" h="10530">
                <a:moveTo>
                  <a:pt x="94756" y="0"/>
                </a:moveTo>
                <a:lnTo>
                  <a:pt x="45826" y="8334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3158587" y="410611"/>
            <a:ext cx="6180191" cy="688291"/>
            <a:chOff x="3158587" y="410611"/>
            <a:chExt cx="6180191" cy="688291"/>
          </a:xfrm>
        </p:grpSpPr>
        <p:sp>
          <p:nvSpPr>
            <p:cNvPr id="14" name="Freeform 13"/>
            <p:cNvSpPr/>
            <p:nvPr/>
          </p:nvSpPr>
          <p:spPr>
            <a:xfrm>
              <a:off x="3158587" y="579133"/>
              <a:ext cx="263175" cy="421075"/>
            </a:xfrm>
            <a:custGeom>
              <a:avLst/>
              <a:gdLst/>
              <a:ahLst/>
              <a:cxnLst/>
              <a:rect l="0" t="0" r="0" b="0"/>
              <a:pathLst>
                <a:path w="263175" h="421075">
                  <a:moveTo>
                    <a:pt x="21019" y="42048"/>
                  </a:moveTo>
                  <a:lnTo>
                    <a:pt x="6365" y="86010"/>
                  </a:lnTo>
                  <a:lnTo>
                    <a:pt x="9138" y="148501"/>
                  </a:lnTo>
                  <a:lnTo>
                    <a:pt x="10223" y="209305"/>
                  </a:lnTo>
                  <a:lnTo>
                    <a:pt x="10411" y="260321"/>
                  </a:lnTo>
                  <a:lnTo>
                    <a:pt x="10467" y="312482"/>
                  </a:lnTo>
                  <a:lnTo>
                    <a:pt x="10483" y="364982"/>
                  </a:lnTo>
                  <a:lnTo>
                    <a:pt x="9319" y="418529"/>
                  </a:lnTo>
                  <a:lnTo>
                    <a:pt x="7370" y="419378"/>
                  </a:lnTo>
                  <a:lnTo>
                    <a:pt x="4900" y="416434"/>
                  </a:lnTo>
                  <a:lnTo>
                    <a:pt x="612" y="365509"/>
                  </a:lnTo>
                  <a:lnTo>
                    <a:pt x="90" y="306113"/>
                  </a:lnTo>
                  <a:lnTo>
                    <a:pt x="0" y="255340"/>
                  </a:lnTo>
                  <a:lnTo>
                    <a:pt x="8375" y="200253"/>
                  </a:lnTo>
                  <a:lnTo>
                    <a:pt x="16753" y="152354"/>
                  </a:lnTo>
                  <a:lnTo>
                    <a:pt x="20925" y="102287"/>
                  </a:lnTo>
                  <a:lnTo>
                    <a:pt x="30220" y="58467"/>
                  </a:lnTo>
                  <a:lnTo>
                    <a:pt x="47272" y="23906"/>
                  </a:lnTo>
                  <a:lnTo>
                    <a:pt x="60373" y="6299"/>
                  </a:lnTo>
                  <a:lnTo>
                    <a:pt x="68312" y="1837"/>
                  </a:lnTo>
                  <a:lnTo>
                    <a:pt x="86492" y="0"/>
                  </a:lnTo>
                  <a:lnTo>
                    <a:pt x="103150" y="6202"/>
                  </a:lnTo>
                  <a:lnTo>
                    <a:pt x="110868" y="11132"/>
                  </a:lnTo>
                  <a:lnTo>
                    <a:pt x="122563" y="25968"/>
                  </a:lnTo>
                  <a:lnTo>
                    <a:pt x="155366" y="82505"/>
                  </a:lnTo>
                  <a:lnTo>
                    <a:pt x="177018" y="145576"/>
                  </a:lnTo>
                  <a:lnTo>
                    <a:pt x="191373" y="196985"/>
                  </a:lnTo>
                  <a:lnTo>
                    <a:pt x="208625" y="249262"/>
                  </a:lnTo>
                  <a:lnTo>
                    <a:pt x="222965" y="301796"/>
                  </a:lnTo>
                  <a:lnTo>
                    <a:pt x="238291" y="362374"/>
                  </a:lnTo>
                  <a:lnTo>
                    <a:pt x="252583" y="403110"/>
                  </a:lnTo>
                  <a:lnTo>
                    <a:pt x="263174" y="4210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90134" y="82122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6364" y="5590"/>
                  </a:lnTo>
                  <a:lnTo>
                    <a:pt x="5497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29522" y="526424"/>
              <a:ext cx="29152" cy="442198"/>
            </a:xfrm>
            <a:custGeom>
              <a:avLst/>
              <a:gdLst/>
              <a:ahLst/>
              <a:cxnLst/>
              <a:rect l="0" t="0" r="0" b="0"/>
              <a:pathLst>
                <a:path w="29152" h="442198">
                  <a:moveTo>
                    <a:pt x="18623" y="0"/>
                  </a:moveTo>
                  <a:lnTo>
                    <a:pt x="1834" y="63451"/>
                  </a:lnTo>
                  <a:lnTo>
                    <a:pt x="0" y="112127"/>
                  </a:lnTo>
                  <a:lnTo>
                    <a:pt x="5176" y="169314"/>
                  </a:lnTo>
                  <a:lnTo>
                    <a:pt x="8399" y="221483"/>
                  </a:lnTo>
                  <a:lnTo>
                    <a:pt x="16257" y="281096"/>
                  </a:lnTo>
                  <a:lnTo>
                    <a:pt x="17922" y="339091"/>
                  </a:lnTo>
                  <a:lnTo>
                    <a:pt x="21535" y="394490"/>
                  </a:lnTo>
                  <a:lnTo>
                    <a:pt x="29151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40496" y="810739"/>
              <a:ext cx="134816" cy="210526"/>
            </a:xfrm>
            <a:custGeom>
              <a:avLst/>
              <a:gdLst/>
              <a:ahLst/>
              <a:cxnLst/>
              <a:rect l="0" t="0" r="0" b="0"/>
              <a:pathLst>
                <a:path w="134816" h="210526">
                  <a:moveTo>
                    <a:pt x="12934" y="94711"/>
                  </a:moveTo>
                  <a:lnTo>
                    <a:pt x="71550" y="94711"/>
                  </a:lnTo>
                  <a:lnTo>
                    <a:pt x="92018" y="88472"/>
                  </a:lnTo>
                  <a:lnTo>
                    <a:pt x="108914" y="76731"/>
                  </a:lnTo>
                  <a:lnTo>
                    <a:pt x="124222" y="59814"/>
                  </a:lnTo>
                  <a:lnTo>
                    <a:pt x="132585" y="37477"/>
                  </a:lnTo>
                  <a:lnTo>
                    <a:pt x="134815" y="24970"/>
                  </a:lnTo>
                  <a:lnTo>
                    <a:pt x="132793" y="15462"/>
                  </a:lnTo>
                  <a:lnTo>
                    <a:pt x="127935" y="7953"/>
                  </a:lnTo>
                  <a:lnTo>
                    <a:pt x="121186" y="1777"/>
                  </a:lnTo>
                  <a:lnTo>
                    <a:pt x="113178" y="0"/>
                  </a:lnTo>
                  <a:lnTo>
                    <a:pt x="94921" y="4264"/>
                  </a:lnTo>
                  <a:lnTo>
                    <a:pt x="63011" y="26066"/>
                  </a:lnTo>
                  <a:lnTo>
                    <a:pt x="42459" y="47206"/>
                  </a:lnTo>
                  <a:lnTo>
                    <a:pt x="9643" y="105691"/>
                  </a:lnTo>
                  <a:lnTo>
                    <a:pt x="553" y="126497"/>
                  </a:lnTo>
                  <a:lnTo>
                    <a:pt x="0" y="136959"/>
                  </a:lnTo>
                  <a:lnTo>
                    <a:pt x="5626" y="157942"/>
                  </a:lnTo>
                  <a:lnTo>
                    <a:pt x="21947" y="183896"/>
                  </a:lnTo>
                  <a:lnTo>
                    <a:pt x="37997" y="195960"/>
                  </a:lnTo>
                  <a:lnTo>
                    <a:pt x="59168" y="204052"/>
                  </a:lnTo>
                  <a:lnTo>
                    <a:pt x="118219" y="2105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74528" y="558010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10529" y="0"/>
                  </a:moveTo>
                  <a:lnTo>
                    <a:pt x="2196" y="57264"/>
                  </a:lnTo>
                  <a:lnTo>
                    <a:pt x="651" y="109774"/>
                  </a:lnTo>
                  <a:lnTo>
                    <a:pt x="193" y="163547"/>
                  </a:lnTo>
                  <a:lnTo>
                    <a:pt x="58" y="218474"/>
                  </a:lnTo>
                  <a:lnTo>
                    <a:pt x="26" y="262046"/>
                  </a:lnTo>
                  <a:lnTo>
                    <a:pt x="8" y="324868"/>
                  </a:lnTo>
                  <a:lnTo>
                    <a:pt x="2" y="38661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90300" y="747523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02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16684" y="631709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3293" y="27556"/>
                  </a:lnTo>
                  <a:lnTo>
                    <a:pt x="650" y="86899"/>
                  </a:lnTo>
                  <a:lnTo>
                    <a:pt x="192" y="137662"/>
                  </a:lnTo>
                  <a:lnTo>
                    <a:pt x="57" y="189748"/>
                  </a:lnTo>
                  <a:lnTo>
                    <a:pt x="17" y="23910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21927" y="747523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19525" y="11453"/>
                  </a:lnTo>
                  <a:lnTo>
                    <a:pt x="71679" y="21331"/>
                  </a:lnTo>
                  <a:lnTo>
                    <a:pt x="29818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53554" y="84227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36525" y="724258"/>
              <a:ext cx="186588" cy="223307"/>
            </a:xfrm>
            <a:custGeom>
              <a:avLst/>
              <a:gdLst/>
              <a:ahLst/>
              <a:cxnLst/>
              <a:rect l="0" t="0" r="0" b="0"/>
              <a:pathLst>
                <a:path w="186588" h="223307">
                  <a:moveTo>
                    <a:pt x="122314" y="118021"/>
                  </a:moveTo>
                  <a:lnTo>
                    <a:pt x="173849" y="80935"/>
                  </a:lnTo>
                  <a:lnTo>
                    <a:pt x="185383" y="62934"/>
                  </a:lnTo>
                  <a:lnTo>
                    <a:pt x="186587" y="54390"/>
                  </a:lnTo>
                  <a:lnTo>
                    <a:pt x="181685" y="38658"/>
                  </a:lnTo>
                  <a:lnTo>
                    <a:pt x="160183" y="16647"/>
                  </a:lnTo>
                  <a:lnTo>
                    <a:pt x="131585" y="897"/>
                  </a:lnTo>
                  <a:lnTo>
                    <a:pt x="89706" y="0"/>
                  </a:lnTo>
                  <a:lnTo>
                    <a:pt x="66488" y="7466"/>
                  </a:lnTo>
                  <a:lnTo>
                    <a:pt x="25015" y="37995"/>
                  </a:lnTo>
                  <a:lnTo>
                    <a:pt x="10440" y="51649"/>
                  </a:lnTo>
                  <a:lnTo>
                    <a:pt x="2402" y="71755"/>
                  </a:lnTo>
                  <a:lnTo>
                    <a:pt x="0" y="97458"/>
                  </a:lnTo>
                  <a:lnTo>
                    <a:pt x="7989" y="155380"/>
                  </a:lnTo>
                  <a:lnTo>
                    <a:pt x="15351" y="177909"/>
                  </a:lnTo>
                  <a:lnTo>
                    <a:pt x="26422" y="195721"/>
                  </a:lnTo>
                  <a:lnTo>
                    <a:pt x="42260" y="208317"/>
                  </a:lnTo>
                  <a:lnTo>
                    <a:pt x="80200" y="2233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74653" y="705409"/>
              <a:ext cx="94757" cy="232820"/>
            </a:xfrm>
            <a:custGeom>
              <a:avLst/>
              <a:gdLst/>
              <a:ahLst/>
              <a:cxnLst/>
              <a:rect l="0" t="0" r="0" b="0"/>
              <a:pathLst>
                <a:path w="94757" h="232820">
                  <a:moveTo>
                    <a:pt x="0" y="115813"/>
                  </a:moveTo>
                  <a:lnTo>
                    <a:pt x="3119" y="158505"/>
                  </a:lnTo>
                  <a:lnTo>
                    <a:pt x="21330" y="221149"/>
                  </a:lnTo>
                  <a:lnTo>
                    <a:pt x="24749" y="231661"/>
                  </a:lnTo>
                  <a:lnTo>
                    <a:pt x="25858" y="232819"/>
                  </a:lnTo>
                  <a:lnTo>
                    <a:pt x="16331" y="177567"/>
                  </a:lnTo>
                  <a:lnTo>
                    <a:pt x="11674" y="119736"/>
                  </a:lnTo>
                  <a:lnTo>
                    <a:pt x="13207" y="78501"/>
                  </a:lnTo>
                  <a:lnTo>
                    <a:pt x="27440" y="44706"/>
                  </a:lnTo>
                  <a:lnTo>
                    <a:pt x="39881" y="27278"/>
                  </a:lnTo>
                  <a:lnTo>
                    <a:pt x="56329" y="1485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74611" y="831751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4088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64248" y="600124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31586" y="0"/>
                  </a:moveTo>
                  <a:lnTo>
                    <a:pt x="25997" y="58617"/>
                  </a:lnTo>
                  <a:lnTo>
                    <a:pt x="22521" y="110175"/>
                  </a:lnTo>
                  <a:lnTo>
                    <a:pt x="14111" y="168772"/>
                  </a:lnTo>
                  <a:lnTo>
                    <a:pt x="10421" y="220802"/>
                  </a:lnTo>
                  <a:lnTo>
                    <a:pt x="2405" y="27784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37906" y="768580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46792" y="8333"/>
                  </a:lnTo>
                  <a:lnTo>
                    <a:pt x="189779" y="15684"/>
                  </a:lnTo>
                  <a:lnTo>
                    <a:pt x="139419" y="19465"/>
                  </a:lnTo>
                  <a:lnTo>
                    <a:pt x="87453" y="20585"/>
                  </a:lnTo>
                  <a:lnTo>
                    <a:pt x="35011" y="209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22176" y="536953"/>
              <a:ext cx="210571" cy="368498"/>
            </a:xfrm>
            <a:custGeom>
              <a:avLst/>
              <a:gdLst/>
              <a:ahLst/>
              <a:cxnLst/>
              <a:rect l="0" t="0" r="0" b="0"/>
              <a:pathLst>
                <a:path w="210571" h="368498">
                  <a:moveTo>
                    <a:pt x="0" y="0"/>
                  </a:moveTo>
                  <a:lnTo>
                    <a:pt x="8333" y="57264"/>
                  </a:lnTo>
                  <a:lnTo>
                    <a:pt x="12997" y="106654"/>
                  </a:lnTo>
                  <a:lnTo>
                    <a:pt x="18669" y="161453"/>
                  </a:lnTo>
                  <a:lnTo>
                    <a:pt x="23469" y="212784"/>
                  </a:lnTo>
                  <a:lnTo>
                    <a:pt x="35571" y="272748"/>
                  </a:lnTo>
                  <a:lnTo>
                    <a:pt x="41991" y="331343"/>
                  </a:lnTo>
                  <a:lnTo>
                    <a:pt x="47129" y="355494"/>
                  </a:lnTo>
                  <a:lnTo>
                    <a:pt x="48967" y="358658"/>
                  </a:lnTo>
                  <a:lnTo>
                    <a:pt x="50192" y="356089"/>
                  </a:lnTo>
                  <a:lnTo>
                    <a:pt x="52320" y="298580"/>
                  </a:lnTo>
                  <a:lnTo>
                    <a:pt x="55698" y="245329"/>
                  </a:lnTo>
                  <a:lnTo>
                    <a:pt x="58189" y="233742"/>
                  </a:lnTo>
                  <a:lnTo>
                    <a:pt x="70315" y="214630"/>
                  </a:lnTo>
                  <a:lnTo>
                    <a:pt x="78463" y="206257"/>
                  </a:lnTo>
                  <a:lnTo>
                    <a:pt x="88573" y="201846"/>
                  </a:lnTo>
                  <a:lnTo>
                    <a:pt x="112285" y="200063"/>
                  </a:lnTo>
                  <a:lnTo>
                    <a:pt x="135302" y="209410"/>
                  </a:lnTo>
                  <a:lnTo>
                    <a:pt x="164872" y="234403"/>
                  </a:lnTo>
                  <a:lnTo>
                    <a:pt x="185331" y="264035"/>
                  </a:lnTo>
                  <a:lnTo>
                    <a:pt x="202725" y="305489"/>
                  </a:lnTo>
                  <a:lnTo>
                    <a:pt x="21057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70759" y="718654"/>
              <a:ext cx="256786" cy="218383"/>
            </a:xfrm>
            <a:custGeom>
              <a:avLst/>
              <a:gdLst/>
              <a:ahLst/>
              <a:cxnLst/>
              <a:rect l="0" t="0" r="0" b="0"/>
              <a:pathLst>
                <a:path w="256786" h="218383">
                  <a:moveTo>
                    <a:pt x="183085" y="60454"/>
                  </a:moveTo>
                  <a:lnTo>
                    <a:pt x="173510" y="36408"/>
                  </a:lnTo>
                  <a:lnTo>
                    <a:pt x="162842" y="22081"/>
                  </a:lnTo>
                  <a:lnTo>
                    <a:pt x="138093" y="6451"/>
                  </a:lnTo>
                  <a:lnTo>
                    <a:pt x="97354" y="0"/>
                  </a:lnTo>
                  <a:lnTo>
                    <a:pt x="71283" y="4730"/>
                  </a:lnTo>
                  <a:lnTo>
                    <a:pt x="39994" y="20547"/>
                  </a:lnTo>
                  <a:lnTo>
                    <a:pt x="24733" y="34529"/>
                  </a:lnTo>
                  <a:lnTo>
                    <a:pt x="9564" y="63301"/>
                  </a:lnTo>
                  <a:lnTo>
                    <a:pt x="0" y="99772"/>
                  </a:lnTo>
                  <a:lnTo>
                    <a:pt x="6064" y="144130"/>
                  </a:lnTo>
                  <a:lnTo>
                    <a:pt x="13162" y="164324"/>
                  </a:lnTo>
                  <a:lnTo>
                    <a:pt x="24116" y="181098"/>
                  </a:lnTo>
                  <a:lnTo>
                    <a:pt x="54615" y="203695"/>
                  </a:lnTo>
                  <a:lnTo>
                    <a:pt x="76854" y="208735"/>
                  </a:lnTo>
                  <a:lnTo>
                    <a:pt x="87698" y="208441"/>
                  </a:lnTo>
                  <a:lnTo>
                    <a:pt x="105986" y="201875"/>
                  </a:lnTo>
                  <a:lnTo>
                    <a:pt x="142379" y="173007"/>
                  </a:lnTo>
                  <a:lnTo>
                    <a:pt x="161795" y="143716"/>
                  </a:lnTo>
                  <a:lnTo>
                    <a:pt x="174957" y="112811"/>
                  </a:lnTo>
                  <a:lnTo>
                    <a:pt x="178837" y="109397"/>
                  </a:lnTo>
                  <a:lnTo>
                    <a:pt x="182592" y="110630"/>
                  </a:lnTo>
                  <a:lnTo>
                    <a:pt x="189885" y="121359"/>
                  </a:lnTo>
                  <a:lnTo>
                    <a:pt x="207218" y="153723"/>
                  </a:lnTo>
                  <a:lnTo>
                    <a:pt x="243407" y="202408"/>
                  </a:lnTo>
                  <a:lnTo>
                    <a:pt x="256785" y="2183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90907" y="473782"/>
              <a:ext cx="20866" cy="442198"/>
            </a:xfrm>
            <a:custGeom>
              <a:avLst/>
              <a:gdLst/>
              <a:ahLst/>
              <a:cxnLst/>
              <a:rect l="0" t="0" r="0" b="0"/>
              <a:pathLst>
                <a:path w="20866" h="442198">
                  <a:moveTo>
                    <a:pt x="10336" y="0"/>
                  </a:moveTo>
                  <a:lnTo>
                    <a:pt x="3101" y="27556"/>
                  </a:lnTo>
                  <a:lnTo>
                    <a:pt x="458" y="90018"/>
                  </a:lnTo>
                  <a:lnTo>
                    <a:pt x="0" y="149114"/>
                  </a:lnTo>
                  <a:lnTo>
                    <a:pt x="2985" y="201719"/>
                  </a:lnTo>
                  <a:lnTo>
                    <a:pt x="8158" y="248892"/>
                  </a:lnTo>
                  <a:lnTo>
                    <a:pt x="12811" y="307322"/>
                  </a:lnTo>
                  <a:lnTo>
                    <a:pt x="18479" y="362850"/>
                  </a:lnTo>
                  <a:lnTo>
                    <a:pt x="20158" y="405818"/>
                  </a:lnTo>
                  <a:lnTo>
                    <a:pt x="20865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85430" y="652766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98193" y="23720"/>
                  </a:lnTo>
                  <a:lnTo>
                    <a:pt x="147986" y="31202"/>
                  </a:lnTo>
                  <a:lnTo>
                    <a:pt x="86077" y="39612"/>
                  </a:lnTo>
                  <a:lnTo>
                    <a:pt x="28441" y="416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54755" y="684352"/>
              <a:ext cx="51857" cy="192124"/>
            </a:xfrm>
            <a:custGeom>
              <a:avLst/>
              <a:gdLst/>
              <a:ahLst/>
              <a:cxnLst/>
              <a:rect l="0" t="0" r="0" b="0"/>
              <a:pathLst>
                <a:path w="51857" h="192124">
                  <a:moveTo>
                    <a:pt x="9742" y="94756"/>
                  </a:moveTo>
                  <a:lnTo>
                    <a:pt x="9742" y="153373"/>
                  </a:lnTo>
                  <a:lnTo>
                    <a:pt x="15808" y="192123"/>
                  </a:lnTo>
                  <a:lnTo>
                    <a:pt x="14956" y="191253"/>
                  </a:lnTo>
                  <a:lnTo>
                    <a:pt x="3193" y="154214"/>
                  </a:lnTo>
                  <a:lnTo>
                    <a:pt x="0" y="103858"/>
                  </a:lnTo>
                  <a:lnTo>
                    <a:pt x="1903" y="77745"/>
                  </a:lnTo>
                  <a:lnTo>
                    <a:pt x="16128" y="44482"/>
                  </a:lnTo>
                  <a:lnTo>
                    <a:pt x="518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61579" y="695150"/>
              <a:ext cx="166611" cy="210301"/>
            </a:xfrm>
            <a:custGeom>
              <a:avLst/>
              <a:gdLst/>
              <a:ahLst/>
              <a:cxnLst/>
              <a:rect l="0" t="0" r="0" b="0"/>
              <a:pathLst>
                <a:path w="166611" h="210301">
                  <a:moveTo>
                    <a:pt x="50317" y="115544"/>
                  </a:moveTo>
                  <a:lnTo>
                    <a:pt x="108934" y="106479"/>
                  </a:lnTo>
                  <a:lnTo>
                    <a:pt x="129401" y="99427"/>
                  </a:lnTo>
                  <a:lnTo>
                    <a:pt x="161605" y="75835"/>
                  </a:lnTo>
                  <a:lnTo>
                    <a:pt x="165453" y="68015"/>
                  </a:lnTo>
                  <a:lnTo>
                    <a:pt x="166610" y="49966"/>
                  </a:lnTo>
                  <a:lnTo>
                    <a:pt x="160105" y="33366"/>
                  </a:lnTo>
                  <a:lnTo>
                    <a:pt x="148245" y="18189"/>
                  </a:lnTo>
                  <a:lnTo>
                    <a:pt x="131276" y="3645"/>
                  </a:lnTo>
                  <a:lnTo>
                    <a:pt x="120667" y="0"/>
                  </a:lnTo>
                  <a:lnTo>
                    <a:pt x="84550" y="460"/>
                  </a:lnTo>
                  <a:lnTo>
                    <a:pt x="52271" y="9175"/>
                  </a:lnTo>
                  <a:lnTo>
                    <a:pt x="35198" y="19916"/>
                  </a:lnTo>
                  <a:lnTo>
                    <a:pt x="22931" y="35608"/>
                  </a:lnTo>
                  <a:lnTo>
                    <a:pt x="5523" y="74278"/>
                  </a:lnTo>
                  <a:lnTo>
                    <a:pt x="0" y="110856"/>
                  </a:lnTo>
                  <a:lnTo>
                    <a:pt x="4948" y="134517"/>
                  </a:lnTo>
                  <a:lnTo>
                    <a:pt x="20887" y="164449"/>
                  </a:lnTo>
                  <a:lnTo>
                    <a:pt x="27187" y="172714"/>
                  </a:lnTo>
                  <a:lnTo>
                    <a:pt x="46666" y="185017"/>
                  </a:lnTo>
                  <a:lnTo>
                    <a:pt x="92431" y="2103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12371" y="716085"/>
              <a:ext cx="135133" cy="382817"/>
            </a:xfrm>
            <a:custGeom>
              <a:avLst/>
              <a:gdLst/>
              <a:ahLst/>
              <a:cxnLst/>
              <a:rect l="0" t="0" r="0" b="0"/>
              <a:pathLst>
                <a:path w="135133" h="382817">
                  <a:moveTo>
                    <a:pt x="10095" y="115666"/>
                  </a:moveTo>
                  <a:lnTo>
                    <a:pt x="1762" y="153144"/>
                  </a:lnTo>
                  <a:lnTo>
                    <a:pt x="0" y="210156"/>
                  </a:lnTo>
                  <a:lnTo>
                    <a:pt x="5718" y="270508"/>
                  </a:lnTo>
                  <a:lnTo>
                    <a:pt x="1909" y="319212"/>
                  </a:lnTo>
                  <a:lnTo>
                    <a:pt x="2600" y="361459"/>
                  </a:lnTo>
                  <a:lnTo>
                    <a:pt x="11054" y="381275"/>
                  </a:lnTo>
                  <a:lnTo>
                    <a:pt x="14244" y="382816"/>
                  </a:lnTo>
                  <a:lnTo>
                    <a:pt x="16371" y="379164"/>
                  </a:lnTo>
                  <a:lnTo>
                    <a:pt x="20064" y="319774"/>
                  </a:lnTo>
                  <a:lnTo>
                    <a:pt x="20513" y="263175"/>
                  </a:lnTo>
                  <a:lnTo>
                    <a:pt x="20602" y="206935"/>
                  </a:lnTo>
                  <a:lnTo>
                    <a:pt x="13384" y="150765"/>
                  </a:lnTo>
                  <a:lnTo>
                    <a:pt x="10745" y="91490"/>
                  </a:lnTo>
                  <a:lnTo>
                    <a:pt x="12724" y="60467"/>
                  </a:lnTo>
                  <a:lnTo>
                    <a:pt x="26992" y="24441"/>
                  </a:lnTo>
                  <a:lnTo>
                    <a:pt x="39441" y="6491"/>
                  </a:lnTo>
                  <a:lnTo>
                    <a:pt x="48376" y="1939"/>
                  </a:lnTo>
                  <a:lnTo>
                    <a:pt x="70783" y="0"/>
                  </a:lnTo>
                  <a:lnTo>
                    <a:pt x="90100" y="6157"/>
                  </a:lnTo>
                  <a:lnTo>
                    <a:pt x="121565" y="29174"/>
                  </a:lnTo>
                  <a:lnTo>
                    <a:pt x="129827" y="48759"/>
                  </a:lnTo>
                  <a:lnTo>
                    <a:pt x="135132" y="99460"/>
                  </a:lnTo>
                  <a:lnTo>
                    <a:pt x="132057" y="110711"/>
                  </a:lnTo>
                  <a:lnTo>
                    <a:pt x="119282" y="129451"/>
                  </a:lnTo>
                  <a:lnTo>
                    <a:pt x="98787" y="139340"/>
                  </a:lnTo>
                  <a:lnTo>
                    <a:pt x="52209" y="1472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22507" y="494839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10529" y="48931"/>
                  </a:lnTo>
                  <a:lnTo>
                    <a:pt x="10529" y="96776"/>
                  </a:lnTo>
                  <a:lnTo>
                    <a:pt x="10529" y="147997"/>
                  </a:lnTo>
                  <a:lnTo>
                    <a:pt x="10529" y="200219"/>
                  </a:lnTo>
                  <a:lnTo>
                    <a:pt x="7409" y="252736"/>
                  </a:lnTo>
                  <a:lnTo>
                    <a:pt x="2196" y="30222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08272" y="693085"/>
              <a:ext cx="198506" cy="175848"/>
            </a:xfrm>
            <a:custGeom>
              <a:avLst/>
              <a:gdLst/>
              <a:ahLst/>
              <a:cxnLst/>
              <a:rect l="0" t="0" r="0" b="0"/>
              <a:pathLst>
                <a:path w="198506" h="175848">
                  <a:moveTo>
                    <a:pt x="145862" y="43909"/>
                  </a:moveTo>
                  <a:lnTo>
                    <a:pt x="110965" y="14601"/>
                  </a:lnTo>
                  <a:lnTo>
                    <a:pt x="81710" y="0"/>
                  </a:lnTo>
                  <a:lnTo>
                    <a:pt x="58078" y="1388"/>
                  </a:lnTo>
                  <a:lnTo>
                    <a:pt x="34318" y="10973"/>
                  </a:lnTo>
                  <a:lnTo>
                    <a:pt x="15959" y="26931"/>
                  </a:lnTo>
                  <a:lnTo>
                    <a:pt x="6239" y="48842"/>
                  </a:lnTo>
                  <a:lnTo>
                    <a:pt x="0" y="101036"/>
                  </a:lnTo>
                  <a:lnTo>
                    <a:pt x="4508" y="136875"/>
                  </a:lnTo>
                  <a:lnTo>
                    <a:pt x="13239" y="155807"/>
                  </a:lnTo>
                  <a:lnTo>
                    <a:pt x="18842" y="164131"/>
                  </a:lnTo>
                  <a:lnTo>
                    <a:pt x="27257" y="169681"/>
                  </a:lnTo>
                  <a:lnTo>
                    <a:pt x="49085" y="175847"/>
                  </a:lnTo>
                  <a:lnTo>
                    <a:pt x="59118" y="173982"/>
                  </a:lnTo>
                  <a:lnTo>
                    <a:pt x="76504" y="162551"/>
                  </a:lnTo>
                  <a:lnTo>
                    <a:pt x="93856" y="136384"/>
                  </a:lnTo>
                  <a:lnTo>
                    <a:pt x="109030" y="94931"/>
                  </a:lnTo>
                  <a:lnTo>
                    <a:pt x="112722" y="65786"/>
                  </a:lnTo>
                  <a:lnTo>
                    <a:pt x="123716" y="107677"/>
                  </a:lnTo>
                  <a:lnTo>
                    <a:pt x="153663" y="145301"/>
                  </a:lnTo>
                  <a:lnTo>
                    <a:pt x="198505" y="1702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46409" y="655693"/>
              <a:ext cx="107768" cy="208425"/>
            </a:xfrm>
            <a:custGeom>
              <a:avLst/>
              <a:gdLst/>
              <a:ahLst/>
              <a:cxnLst/>
              <a:rect l="0" t="0" r="0" b="0"/>
              <a:pathLst>
                <a:path w="107768" h="208425">
                  <a:moveTo>
                    <a:pt x="107767" y="18130"/>
                  </a:moveTo>
                  <a:lnTo>
                    <a:pt x="96589" y="6952"/>
                  </a:lnTo>
                  <a:lnTo>
                    <a:pt x="78623" y="1464"/>
                  </a:lnTo>
                  <a:lnTo>
                    <a:pt x="67280" y="0"/>
                  </a:lnTo>
                  <a:lnTo>
                    <a:pt x="45319" y="4613"/>
                  </a:lnTo>
                  <a:lnTo>
                    <a:pt x="34549" y="9119"/>
                  </a:lnTo>
                  <a:lnTo>
                    <a:pt x="26200" y="16802"/>
                  </a:lnTo>
                  <a:lnTo>
                    <a:pt x="4395" y="59635"/>
                  </a:lnTo>
                  <a:lnTo>
                    <a:pt x="247" y="70367"/>
                  </a:lnTo>
                  <a:lnTo>
                    <a:pt x="0" y="113416"/>
                  </a:lnTo>
                  <a:lnTo>
                    <a:pt x="7336" y="152038"/>
                  </a:lnTo>
                  <a:lnTo>
                    <a:pt x="22507" y="180119"/>
                  </a:lnTo>
                  <a:lnTo>
                    <a:pt x="52999" y="203258"/>
                  </a:lnTo>
                  <a:lnTo>
                    <a:pt x="72118" y="208424"/>
                  </a:lnTo>
                  <a:lnTo>
                    <a:pt x="97238" y="207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51751" y="644920"/>
              <a:ext cx="144581" cy="204970"/>
            </a:xfrm>
            <a:custGeom>
              <a:avLst/>
              <a:gdLst/>
              <a:ahLst/>
              <a:cxnLst/>
              <a:rect l="0" t="0" r="0" b="0"/>
              <a:pathLst>
                <a:path w="144581" h="204970">
                  <a:moveTo>
                    <a:pt x="28767" y="102603"/>
                  </a:moveTo>
                  <a:lnTo>
                    <a:pt x="39946" y="91424"/>
                  </a:lnTo>
                  <a:lnTo>
                    <a:pt x="101984" y="62170"/>
                  </a:lnTo>
                  <a:lnTo>
                    <a:pt x="128320" y="42400"/>
                  </a:lnTo>
                  <a:lnTo>
                    <a:pt x="131400" y="35561"/>
                  </a:lnTo>
                  <a:lnTo>
                    <a:pt x="131114" y="28663"/>
                  </a:lnTo>
                  <a:lnTo>
                    <a:pt x="128584" y="21724"/>
                  </a:lnTo>
                  <a:lnTo>
                    <a:pt x="116414" y="10895"/>
                  </a:lnTo>
                  <a:lnTo>
                    <a:pt x="98137" y="3352"/>
                  </a:lnTo>
                  <a:lnTo>
                    <a:pt x="74416" y="0"/>
                  </a:lnTo>
                  <a:lnTo>
                    <a:pt x="51395" y="7868"/>
                  </a:lnTo>
                  <a:lnTo>
                    <a:pt x="40342" y="14880"/>
                  </a:lnTo>
                  <a:lnTo>
                    <a:pt x="24943" y="35149"/>
                  </a:lnTo>
                  <a:lnTo>
                    <a:pt x="2744" y="92680"/>
                  </a:lnTo>
                  <a:lnTo>
                    <a:pt x="0" y="130728"/>
                  </a:lnTo>
                  <a:lnTo>
                    <a:pt x="3503" y="153708"/>
                  </a:lnTo>
                  <a:lnTo>
                    <a:pt x="15199" y="172499"/>
                  </a:lnTo>
                  <a:lnTo>
                    <a:pt x="32095" y="187480"/>
                  </a:lnTo>
                  <a:lnTo>
                    <a:pt x="51303" y="198038"/>
                  </a:lnTo>
                  <a:lnTo>
                    <a:pt x="87436" y="204969"/>
                  </a:lnTo>
                  <a:lnTo>
                    <a:pt x="144580" y="1973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90030" y="605063"/>
              <a:ext cx="116872" cy="226689"/>
            </a:xfrm>
            <a:custGeom>
              <a:avLst/>
              <a:gdLst/>
              <a:ahLst/>
              <a:cxnLst/>
              <a:rect l="0" t="0" r="0" b="0"/>
              <a:pathLst>
                <a:path w="116872" h="226689">
                  <a:moveTo>
                    <a:pt x="116871" y="5589"/>
                  </a:moveTo>
                  <a:lnTo>
                    <a:pt x="100103" y="0"/>
                  </a:lnTo>
                  <a:lnTo>
                    <a:pt x="82513" y="3495"/>
                  </a:lnTo>
                  <a:lnTo>
                    <a:pt x="55998" y="18617"/>
                  </a:lnTo>
                  <a:lnTo>
                    <a:pt x="12842" y="52712"/>
                  </a:lnTo>
                  <a:lnTo>
                    <a:pt x="1226" y="70986"/>
                  </a:lnTo>
                  <a:lnTo>
                    <a:pt x="0" y="79603"/>
                  </a:lnTo>
                  <a:lnTo>
                    <a:pt x="4877" y="95416"/>
                  </a:lnTo>
                  <a:lnTo>
                    <a:pt x="11793" y="100569"/>
                  </a:lnTo>
                  <a:lnTo>
                    <a:pt x="73452" y="119545"/>
                  </a:lnTo>
                  <a:lnTo>
                    <a:pt x="90164" y="130716"/>
                  </a:lnTo>
                  <a:lnTo>
                    <a:pt x="102272" y="146599"/>
                  </a:lnTo>
                  <a:lnTo>
                    <a:pt x="107139" y="155748"/>
                  </a:lnTo>
                  <a:lnTo>
                    <a:pt x="109426" y="175272"/>
                  </a:lnTo>
                  <a:lnTo>
                    <a:pt x="108398" y="185391"/>
                  </a:lnTo>
                  <a:lnTo>
                    <a:pt x="104204" y="193308"/>
                  </a:lnTo>
                  <a:lnTo>
                    <a:pt x="90184" y="205223"/>
                  </a:lnTo>
                  <a:lnTo>
                    <a:pt x="62561" y="218508"/>
                  </a:lnTo>
                  <a:lnTo>
                    <a:pt x="1058" y="2266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61613" y="627963"/>
              <a:ext cx="319113" cy="266960"/>
            </a:xfrm>
            <a:custGeom>
              <a:avLst/>
              <a:gdLst/>
              <a:ahLst/>
              <a:cxnLst/>
              <a:rect l="0" t="0" r="0" b="0"/>
              <a:pathLst>
                <a:path w="319113" h="266960">
                  <a:moveTo>
                    <a:pt x="234884" y="119560"/>
                  </a:moveTo>
                  <a:lnTo>
                    <a:pt x="234884" y="97203"/>
                  </a:lnTo>
                  <a:lnTo>
                    <a:pt x="223706" y="66532"/>
                  </a:lnTo>
                  <a:lnTo>
                    <a:pt x="205576" y="35218"/>
                  </a:lnTo>
                  <a:lnTo>
                    <a:pt x="189103" y="20463"/>
                  </a:lnTo>
                  <a:lnTo>
                    <a:pt x="149932" y="1459"/>
                  </a:lnTo>
                  <a:lnTo>
                    <a:pt x="129277" y="0"/>
                  </a:lnTo>
                  <a:lnTo>
                    <a:pt x="87422" y="8596"/>
                  </a:lnTo>
                  <a:lnTo>
                    <a:pt x="61470" y="23771"/>
                  </a:lnTo>
                  <a:lnTo>
                    <a:pt x="31740" y="59434"/>
                  </a:lnTo>
                  <a:lnTo>
                    <a:pt x="6457" y="113446"/>
                  </a:lnTo>
                  <a:lnTo>
                    <a:pt x="0" y="143749"/>
                  </a:lnTo>
                  <a:lnTo>
                    <a:pt x="5387" y="191798"/>
                  </a:lnTo>
                  <a:lnTo>
                    <a:pt x="12393" y="212497"/>
                  </a:lnTo>
                  <a:lnTo>
                    <a:pt x="23306" y="229495"/>
                  </a:lnTo>
                  <a:lnTo>
                    <a:pt x="39074" y="241730"/>
                  </a:lnTo>
                  <a:lnTo>
                    <a:pt x="48192" y="246630"/>
                  </a:lnTo>
                  <a:lnTo>
                    <a:pt x="70802" y="248955"/>
                  </a:lnTo>
                  <a:lnTo>
                    <a:pt x="95278" y="244919"/>
                  </a:lnTo>
                  <a:lnTo>
                    <a:pt x="150296" y="216772"/>
                  </a:lnTo>
                  <a:lnTo>
                    <a:pt x="176546" y="185278"/>
                  </a:lnTo>
                  <a:lnTo>
                    <a:pt x="195632" y="148139"/>
                  </a:lnTo>
                  <a:lnTo>
                    <a:pt x="195847" y="149141"/>
                  </a:lnTo>
                  <a:lnTo>
                    <a:pt x="194821" y="153319"/>
                  </a:lnTo>
                  <a:lnTo>
                    <a:pt x="199921" y="167319"/>
                  </a:lnTo>
                  <a:lnTo>
                    <a:pt x="222741" y="213890"/>
                  </a:lnTo>
                  <a:lnTo>
                    <a:pt x="238847" y="230115"/>
                  </a:lnTo>
                  <a:lnTo>
                    <a:pt x="293262" y="255276"/>
                  </a:lnTo>
                  <a:lnTo>
                    <a:pt x="319112" y="2669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044037" y="410611"/>
              <a:ext cx="10471" cy="389555"/>
            </a:xfrm>
            <a:custGeom>
              <a:avLst/>
              <a:gdLst/>
              <a:ahLst/>
              <a:cxnLst/>
              <a:rect l="0" t="0" r="0" b="0"/>
              <a:pathLst>
                <a:path w="10471" h="389555">
                  <a:moveTo>
                    <a:pt x="10470" y="0"/>
                  </a:moveTo>
                  <a:lnTo>
                    <a:pt x="2137" y="57264"/>
                  </a:lnTo>
                  <a:lnTo>
                    <a:pt x="593" y="109774"/>
                  </a:lnTo>
                  <a:lnTo>
                    <a:pt x="135" y="169786"/>
                  </a:lnTo>
                  <a:lnTo>
                    <a:pt x="0" y="232021"/>
                  </a:lnTo>
                  <a:lnTo>
                    <a:pt x="3078" y="288676"/>
                  </a:lnTo>
                  <a:lnTo>
                    <a:pt x="9010" y="349740"/>
                  </a:lnTo>
                  <a:lnTo>
                    <a:pt x="1047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212435" y="463253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7866" y="58617"/>
                  </a:lnTo>
                  <a:lnTo>
                    <a:pt x="2331" y="110175"/>
                  </a:lnTo>
                  <a:lnTo>
                    <a:pt x="691" y="164316"/>
                  </a:lnTo>
                  <a:lnTo>
                    <a:pt x="204" y="222992"/>
                  </a:lnTo>
                  <a:lnTo>
                    <a:pt x="60" y="273652"/>
                  </a:lnTo>
                  <a:lnTo>
                    <a:pt x="12" y="32918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38694" y="558010"/>
              <a:ext cx="347441" cy="31586"/>
            </a:xfrm>
            <a:custGeom>
              <a:avLst/>
              <a:gdLst/>
              <a:ahLst/>
              <a:cxnLst/>
              <a:rect l="0" t="0" r="0" b="0"/>
              <a:pathLst>
                <a:path w="347441" h="31586">
                  <a:moveTo>
                    <a:pt x="347440" y="0"/>
                  </a:moveTo>
                  <a:lnTo>
                    <a:pt x="293296" y="11453"/>
                  </a:lnTo>
                  <a:lnTo>
                    <a:pt x="232760" y="24749"/>
                  </a:lnTo>
                  <a:lnTo>
                    <a:pt x="181790" y="29560"/>
                  </a:lnTo>
                  <a:lnTo>
                    <a:pt x="129643" y="30985"/>
                  </a:lnTo>
                  <a:lnTo>
                    <a:pt x="71558" y="31408"/>
                  </a:lnTo>
                  <a:lnTo>
                    <a:pt x="39992" y="3150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17637" y="728661"/>
              <a:ext cx="421141" cy="29391"/>
            </a:xfrm>
            <a:custGeom>
              <a:avLst/>
              <a:gdLst/>
              <a:ahLst/>
              <a:cxnLst/>
              <a:rect l="0" t="0" r="0" b="0"/>
              <a:pathLst>
                <a:path w="421141" h="29391">
                  <a:moveTo>
                    <a:pt x="421140" y="8333"/>
                  </a:moveTo>
                  <a:lnTo>
                    <a:pt x="372209" y="5214"/>
                  </a:lnTo>
                  <a:lnTo>
                    <a:pt x="324363" y="0"/>
                  </a:lnTo>
                  <a:lnTo>
                    <a:pt x="266973" y="3828"/>
                  </a:lnTo>
                  <a:lnTo>
                    <a:pt x="207370" y="8613"/>
                  </a:lnTo>
                  <a:lnTo>
                    <a:pt x="146898" y="16491"/>
                  </a:lnTo>
                  <a:lnTo>
                    <a:pt x="84080" y="18159"/>
                  </a:lnTo>
                  <a:lnTo>
                    <a:pt x="33491" y="21773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31668" y="1779316"/>
            <a:ext cx="410612" cy="601463"/>
            <a:chOff x="431668" y="1779316"/>
            <a:chExt cx="410612" cy="601463"/>
          </a:xfrm>
        </p:grpSpPr>
        <p:sp>
          <p:nvSpPr>
            <p:cNvPr id="46" name="Freeform 45"/>
            <p:cNvSpPr/>
            <p:nvPr/>
          </p:nvSpPr>
          <p:spPr>
            <a:xfrm>
              <a:off x="431668" y="1810901"/>
              <a:ext cx="315856" cy="569878"/>
            </a:xfrm>
            <a:custGeom>
              <a:avLst/>
              <a:gdLst/>
              <a:ahLst/>
              <a:cxnLst/>
              <a:rect l="0" t="0" r="0" b="0"/>
              <a:pathLst>
                <a:path w="315856" h="569878">
                  <a:moveTo>
                    <a:pt x="0" y="0"/>
                  </a:moveTo>
                  <a:lnTo>
                    <a:pt x="8333" y="57264"/>
                  </a:lnTo>
                  <a:lnTo>
                    <a:pt x="9878" y="109774"/>
                  </a:lnTo>
                  <a:lnTo>
                    <a:pt x="13455" y="169786"/>
                  </a:lnTo>
                  <a:lnTo>
                    <a:pt x="15685" y="225782"/>
                  </a:lnTo>
                  <a:lnTo>
                    <a:pt x="15176" y="268890"/>
                  </a:lnTo>
                  <a:lnTo>
                    <a:pt x="19314" y="316367"/>
                  </a:lnTo>
                  <a:lnTo>
                    <a:pt x="17421" y="379178"/>
                  </a:lnTo>
                  <a:lnTo>
                    <a:pt x="12571" y="439122"/>
                  </a:lnTo>
                  <a:lnTo>
                    <a:pt x="11134" y="490809"/>
                  </a:lnTo>
                  <a:lnTo>
                    <a:pt x="6882" y="553754"/>
                  </a:lnTo>
                  <a:lnTo>
                    <a:pt x="11607" y="561022"/>
                  </a:lnTo>
                  <a:lnTo>
                    <a:pt x="18266" y="567037"/>
                  </a:lnTo>
                  <a:lnTo>
                    <a:pt x="27385" y="569877"/>
                  </a:lnTo>
                  <a:lnTo>
                    <a:pt x="61407" y="568286"/>
                  </a:lnTo>
                  <a:lnTo>
                    <a:pt x="121170" y="548416"/>
                  </a:lnTo>
                  <a:lnTo>
                    <a:pt x="177010" y="531982"/>
                  </a:lnTo>
                  <a:lnTo>
                    <a:pt x="236913" y="524403"/>
                  </a:lnTo>
                  <a:lnTo>
                    <a:pt x="297834" y="517017"/>
                  </a:lnTo>
                  <a:lnTo>
                    <a:pt x="315855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4310" y="2053057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69535" y="14654"/>
                  </a:lnTo>
                  <a:lnTo>
                    <a:pt x="118150" y="20962"/>
                  </a:lnTo>
                  <a:lnTo>
                    <a:pt x="62940" y="322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5896" y="1779316"/>
              <a:ext cx="326384" cy="52643"/>
            </a:xfrm>
            <a:custGeom>
              <a:avLst/>
              <a:gdLst/>
              <a:ahLst/>
              <a:cxnLst/>
              <a:rect l="0" t="0" r="0" b="0"/>
              <a:pathLst>
                <a:path w="326384" h="52643">
                  <a:moveTo>
                    <a:pt x="326383" y="0"/>
                  </a:moveTo>
                  <a:lnTo>
                    <a:pt x="277453" y="11452"/>
                  </a:lnTo>
                  <a:lnTo>
                    <a:pt x="218322" y="19160"/>
                  </a:lnTo>
                  <a:lnTo>
                    <a:pt x="167647" y="29087"/>
                  </a:lnTo>
                  <a:lnTo>
                    <a:pt x="119343" y="38904"/>
                  </a:lnTo>
                  <a:lnTo>
                    <a:pt x="63437" y="4805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52725" y="1802016"/>
            <a:ext cx="3537576" cy="801116"/>
            <a:chOff x="452725" y="1802016"/>
            <a:chExt cx="3537576" cy="801116"/>
          </a:xfrm>
        </p:grpSpPr>
        <p:sp>
          <p:nvSpPr>
            <p:cNvPr id="50" name="Freeform 49"/>
            <p:cNvSpPr/>
            <p:nvPr/>
          </p:nvSpPr>
          <p:spPr>
            <a:xfrm>
              <a:off x="958093" y="2095171"/>
              <a:ext cx="115814" cy="305327"/>
            </a:xfrm>
            <a:custGeom>
              <a:avLst/>
              <a:gdLst/>
              <a:ahLst/>
              <a:cxnLst/>
              <a:rect l="0" t="0" r="0" b="0"/>
              <a:pathLst>
                <a:path w="115814" h="305327">
                  <a:moveTo>
                    <a:pt x="115813" y="0"/>
                  </a:moveTo>
                  <a:lnTo>
                    <a:pt x="115813" y="22356"/>
                  </a:lnTo>
                  <a:lnTo>
                    <a:pt x="96027" y="76990"/>
                  </a:lnTo>
                  <a:lnTo>
                    <a:pt x="87132" y="100898"/>
                  </a:lnTo>
                  <a:lnTo>
                    <a:pt x="55610" y="154028"/>
                  </a:lnTo>
                  <a:lnTo>
                    <a:pt x="35204" y="212572"/>
                  </a:lnTo>
                  <a:lnTo>
                    <a:pt x="8651" y="26929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26507" y="2189927"/>
              <a:ext cx="231628" cy="168457"/>
            </a:xfrm>
            <a:custGeom>
              <a:avLst/>
              <a:gdLst/>
              <a:ahLst/>
              <a:cxnLst/>
              <a:rect l="0" t="0" r="0" b="0"/>
              <a:pathLst>
                <a:path w="231628" h="168457">
                  <a:moveTo>
                    <a:pt x="231627" y="168456"/>
                  </a:moveTo>
                  <a:lnTo>
                    <a:pt x="176583" y="131370"/>
                  </a:lnTo>
                  <a:lnTo>
                    <a:pt x="117115" y="94682"/>
                  </a:lnTo>
                  <a:lnTo>
                    <a:pt x="63343" y="512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42362" y="2072560"/>
              <a:ext cx="155185" cy="530572"/>
            </a:xfrm>
            <a:custGeom>
              <a:avLst/>
              <a:gdLst/>
              <a:ahLst/>
              <a:cxnLst/>
              <a:rect l="0" t="0" r="0" b="0"/>
              <a:pathLst>
                <a:path w="155185" h="530572">
                  <a:moveTo>
                    <a:pt x="0" y="127895"/>
                  </a:moveTo>
                  <a:lnTo>
                    <a:pt x="8334" y="176826"/>
                  </a:lnTo>
                  <a:lnTo>
                    <a:pt x="16117" y="224672"/>
                  </a:lnTo>
                  <a:lnTo>
                    <a:pt x="34119" y="282062"/>
                  </a:lnTo>
                  <a:lnTo>
                    <a:pt x="45335" y="333062"/>
                  </a:lnTo>
                  <a:lnTo>
                    <a:pt x="56067" y="392627"/>
                  </a:lnTo>
                  <a:lnTo>
                    <a:pt x="61066" y="449140"/>
                  </a:lnTo>
                  <a:lnTo>
                    <a:pt x="68821" y="503827"/>
                  </a:lnTo>
                  <a:lnTo>
                    <a:pt x="66462" y="526603"/>
                  </a:lnTo>
                  <a:lnTo>
                    <a:pt x="64195" y="530571"/>
                  </a:lnTo>
                  <a:lnTo>
                    <a:pt x="61514" y="529707"/>
                  </a:lnTo>
                  <a:lnTo>
                    <a:pt x="52152" y="511723"/>
                  </a:lnTo>
                  <a:lnTo>
                    <a:pt x="46575" y="492678"/>
                  </a:lnTo>
                  <a:lnTo>
                    <a:pt x="37113" y="434350"/>
                  </a:lnTo>
                  <a:lnTo>
                    <a:pt x="25442" y="373350"/>
                  </a:lnTo>
                  <a:lnTo>
                    <a:pt x="21187" y="318776"/>
                  </a:lnTo>
                  <a:lnTo>
                    <a:pt x="9861" y="257757"/>
                  </a:lnTo>
                  <a:lnTo>
                    <a:pt x="2922" y="202638"/>
                  </a:lnTo>
                  <a:lnTo>
                    <a:pt x="3985" y="149261"/>
                  </a:lnTo>
                  <a:lnTo>
                    <a:pt x="8590" y="99521"/>
                  </a:lnTo>
                  <a:lnTo>
                    <a:pt x="15735" y="46382"/>
                  </a:lnTo>
                  <a:lnTo>
                    <a:pt x="30659" y="18475"/>
                  </a:lnTo>
                  <a:lnTo>
                    <a:pt x="46382" y="5955"/>
                  </a:lnTo>
                  <a:lnTo>
                    <a:pt x="55488" y="978"/>
                  </a:lnTo>
                  <a:lnTo>
                    <a:pt x="65068" y="0"/>
                  </a:lnTo>
                  <a:lnTo>
                    <a:pt x="85071" y="5152"/>
                  </a:lnTo>
                  <a:lnTo>
                    <a:pt x="110474" y="21207"/>
                  </a:lnTo>
                  <a:lnTo>
                    <a:pt x="132819" y="46371"/>
                  </a:lnTo>
                  <a:lnTo>
                    <a:pt x="148668" y="76054"/>
                  </a:lnTo>
                  <a:lnTo>
                    <a:pt x="155184" y="112665"/>
                  </a:lnTo>
                  <a:lnTo>
                    <a:pt x="151526" y="147559"/>
                  </a:lnTo>
                  <a:lnTo>
                    <a:pt x="139874" y="166271"/>
                  </a:lnTo>
                  <a:lnTo>
                    <a:pt x="122998" y="181216"/>
                  </a:lnTo>
                  <a:lnTo>
                    <a:pt x="93766" y="195037"/>
                  </a:lnTo>
                  <a:lnTo>
                    <a:pt x="52643" y="201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84518" y="2032000"/>
              <a:ext cx="84229" cy="251293"/>
            </a:xfrm>
            <a:custGeom>
              <a:avLst/>
              <a:gdLst/>
              <a:ahLst/>
              <a:cxnLst/>
              <a:rect l="0" t="0" r="0" b="0"/>
              <a:pathLst>
                <a:path w="84229" h="251293">
                  <a:moveTo>
                    <a:pt x="0" y="84227"/>
                  </a:moveTo>
                  <a:lnTo>
                    <a:pt x="3119" y="138372"/>
                  </a:lnTo>
                  <a:lnTo>
                    <a:pt x="14654" y="198908"/>
                  </a:lnTo>
                  <a:lnTo>
                    <a:pt x="25858" y="250597"/>
                  </a:lnTo>
                  <a:lnTo>
                    <a:pt x="25427" y="251292"/>
                  </a:lnTo>
                  <a:lnTo>
                    <a:pt x="9987" y="197146"/>
                  </a:lnTo>
                  <a:lnTo>
                    <a:pt x="1972" y="137728"/>
                  </a:lnTo>
                  <a:lnTo>
                    <a:pt x="2729" y="79241"/>
                  </a:lnTo>
                  <a:lnTo>
                    <a:pt x="16926" y="44926"/>
                  </a:lnTo>
                  <a:lnTo>
                    <a:pt x="29359" y="27376"/>
                  </a:lnTo>
                  <a:lnTo>
                    <a:pt x="45804" y="1489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625449" y="2063229"/>
              <a:ext cx="155125" cy="221455"/>
            </a:xfrm>
            <a:custGeom>
              <a:avLst/>
              <a:gdLst/>
              <a:ahLst/>
              <a:cxnLst/>
              <a:rect l="0" t="0" r="0" b="0"/>
              <a:pathLst>
                <a:path w="155125" h="221455">
                  <a:moveTo>
                    <a:pt x="38053" y="105641"/>
                  </a:moveTo>
                  <a:lnTo>
                    <a:pt x="60410" y="105641"/>
                  </a:lnTo>
                  <a:lnTo>
                    <a:pt x="91081" y="94463"/>
                  </a:lnTo>
                  <a:lnTo>
                    <a:pt x="139246" y="56143"/>
                  </a:lnTo>
                  <a:lnTo>
                    <a:pt x="155124" y="29754"/>
                  </a:lnTo>
                  <a:lnTo>
                    <a:pt x="154705" y="21124"/>
                  </a:lnTo>
                  <a:lnTo>
                    <a:pt x="150916" y="13032"/>
                  </a:lnTo>
                  <a:lnTo>
                    <a:pt x="144880" y="5297"/>
                  </a:lnTo>
                  <a:lnTo>
                    <a:pt x="137348" y="1310"/>
                  </a:lnTo>
                  <a:lnTo>
                    <a:pt x="119618" y="0"/>
                  </a:lnTo>
                  <a:lnTo>
                    <a:pt x="89907" y="5840"/>
                  </a:lnTo>
                  <a:lnTo>
                    <a:pt x="49596" y="26699"/>
                  </a:lnTo>
                  <a:lnTo>
                    <a:pt x="17890" y="56469"/>
                  </a:lnTo>
                  <a:lnTo>
                    <a:pt x="10573" y="65841"/>
                  </a:lnTo>
                  <a:lnTo>
                    <a:pt x="2443" y="88732"/>
                  </a:lnTo>
                  <a:lnTo>
                    <a:pt x="0" y="113334"/>
                  </a:lnTo>
                  <a:lnTo>
                    <a:pt x="2813" y="135966"/>
                  </a:lnTo>
                  <a:lnTo>
                    <a:pt x="11082" y="154604"/>
                  </a:lnTo>
                  <a:lnTo>
                    <a:pt x="35455" y="185633"/>
                  </a:lnTo>
                  <a:lnTo>
                    <a:pt x="61460" y="201612"/>
                  </a:lnTo>
                  <a:lnTo>
                    <a:pt x="108943" y="218033"/>
                  </a:lnTo>
                  <a:lnTo>
                    <a:pt x="132810" y="221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15886" y="2032000"/>
              <a:ext cx="147718" cy="221099"/>
            </a:xfrm>
            <a:custGeom>
              <a:avLst/>
              <a:gdLst/>
              <a:ahLst/>
              <a:cxnLst/>
              <a:rect l="0" t="0" r="0" b="0"/>
              <a:pathLst>
                <a:path w="147718" h="221099">
                  <a:moveTo>
                    <a:pt x="137171" y="0"/>
                  </a:moveTo>
                  <a:lnTo>
                    <a:pt x="74890" y="26363"/>
                  </a:lnTo>
                  <a:lnTo>
                    <a:pt x="18153" y="59898"/>
                  </a:lnTo>
                  <a:lnTo>
                    <a:pt x="5115" y="76924"/>
                  </a:lnTo>
                  <a:lnTo>
                    <a:pt x="0" y="86377"/>
                  </a:lnTo>
                  <a:lnTo>
                    <a:pt x="100" y="93850"/>
                  </a:lnTo>
                  <a:lnTo>
                    <a:pt x="3676" y="100001"/>
                  </a:lnTo>
                  <a:lnTo>
                    <a:pt x="9570" y="105272"/>
                  </a:lnTo>
                  <a:lnTo>
                    <a:pt x="28597" y="111128"/>
                  </a:lnTo>
                  <a:lnTo>
                    <a:pt x="91331" y="116366"/>
                  </a:lnTo>
                  <a:lnTo>
                    <a:pt x="124368" y="125206"/>
                  </a:lnTo>
                  <a:lnTo>
                    <a:pt x="141619" y="135975"/>
                  </a:lnTo>
                  <a:lnTo>
                    <a:pt x="145986" y="143292"/>
                  </a:lnTo>
                  <a:lnTo>
                    <a:pt x="147717" y="160782"/>
                  </a:lnTo>
                  <a:lnTo>
                    <a:pt x="144202" y="168019"/>
                  </a:lnTo>
                  <a:lnTo>
                    <a:pt x="130937" y="179180"/>
                  </a:lnTo>
                  <a:lnTo>
                    <a:pt x="67863" y="203260"/>
                  </a:lnTo>
                  <a:lnTo>
                    <a:pt x="10829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04878" y="2000414"/>
              <a:ext cx="142165" cy="207638"/>
            </a:xfrm>
            <a:custGeom>
              <a:avLst/>
              <a:gdLst/>
              <a:ahLst/>
              <a:cxnLst/>
              <a:rect l="0" t="0" r="0" b="0"/>
              <a:pathLst>
                <a:path w="142165" h="207638">
                  <a:moveTo>
                    <a:pt x="111391" y="0"/>
                  </a:moveTo>
                  <a:lnTo>
                    <a:pt x="51450" y="19128"/>
                  </a:lnTo>
                  <a:lnTo>
                    <a:pt x="10503" y="49803"/>
                  </a:lnTo>
                  <a:lnTo>
                    <a:pt x="2211" y="69708"/>
                  </a:lnTo>
                  <a:lnTo>
                    <a:pt x="0" y="81567"/>
                  </a:lnTo>
                  <a:lnTo>
                    <a:pt x="3205" y="89473"/>
                  </a:lnTo>
                  <a:lnTo>
                    <a:pt x="10021" y="94744"/>
                  </a:lnTo>
                  <a:lnTo>
                    <a:pt x="30073" y="100600"/>
                  </a:lnTo>
                  <a:lnTo>
                    <a:pt x="84193" y="107479"/>
                  </a:lnTo>
                  <a:lnTo>
                    <a:pt x="113341" y="114449"/>
                  </a:lnTo>
                  <a:lnTo>
                    <a:pt x="134094" y="125345"/>
                  </a:lnTo>
                  <a:lnTo>
                    <a:pt x="139395" y="133866"/>
                  </a:lnTo>
                  <a:lnTo>
                    <a:pt x="142164" y="155813"/>
                  </a:lnTo>
                  <a:lnTo>
                    <a:pt x="138926" y="165876"/>
                  </a:lnTo>
                  <a:lnTo>
                    <a:pt x="125968" y="183297"/>
                  </a:lnTo>
                  <a:lnTo>
                    <a:pt x="98942" y="200670"/>
                  </a:lnTo>
                  <a:lnTo>
                    <a:pt x="63119" y="207637"/>
                  </a:lnTo>
                  <a:lnTo>
                    <a:pt x="16634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53140" y="2053057"/>
              <a:ext cx="10529" cy="147399"/>
            </a:xfrm>
            <a:custGeom>
              <a:avLst/>
              <a:gdLst/>
              <a:ahLst/>
              <a:cxnLst/>
              <a:rect l="0" t="0" r="0" b="0"/>
              <a:pathLst>
                <a:path w="10529" h="147399">
                  <a:moveTo>
                    <a:pt x="10528" y="0"/>
                  </a:moveTo>
                  <a:lnTo>
                    <a:pt x="3293" y="27556"/>
                  </a:lnTo>
                  <a:lnTo>
                    <a:pt x="650" y="83778"/>
                  </a:lnTo>
                  <a:lnTo>
                    <a:pt x="193" y="119969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42611" y="189512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91821" y="2042528"/>
              <a:ext cx="153208" cy="196570"/>
            </a:xfrm>
            <a:custGeom>
              <a:avLst/>
              <a:gdLst/>
              <a:ahLst/>
              <a:cxnLst/>
              <a:rect l="0" t="0" r="0" b="0"/>
              <a:pathLst>
                <a:path w="153208" h="196570">
                  <a:moveTo>
                    <a:pt x="61360" y="0"/>
                  </a:moveTo>
                  <a:lnTo>
                    <a:pt x="22986" y="29308"/>
                  </a:lnTo>
                  <a:lnTo>
                    <a:pt x="7356" y="55087"/>
                  </a:lnTo>
                  <a:lnTo>
                    <a:pt x="0" y="103645"/>
                  </a:lnTo>
                  <a:lnTo>
                    <a:pt x="1065" y="143274"/>
                  </a:lnTo>
                  <a:lnTo>
                    <a:pt x="9606" y="166623"/>
                  </a:lnTo>
                  <a:lnTo>
                    <a:pt x="24320" y="182459"/>
                  </a:lnTo>
                  <a:lnTo>
                    <a:pt x="33157" y="188320"/>
                  </a:lnTo>
                  <a:lnTo>
                    <a:pt x="67951" y="196569"/>
                  </a:lnTo>
                  <a:lnTo>
                    <a:pt x="91195" y="192259"/>
                  </a:lnTo>
                  <a:lnTo>
                    <a:pt x="112055" y="181375"/>
                  </a:lnTo>
                  <a:lnTo>
                    <a:pt x="129124" y="164839"/>
                  </a:lnTo>
                  <a:lnTo>
                    <a:pt x="146299" y="135799"/>
                  </a:lnTo>
                  <a:lnTo>
                    <a:pt x="153207" y="99378"/>
                  </a:lnTo>
                  <a:lnTo>
                    <a:pt x="148584" y="78873"/>
                  </a:lnTo>
                  <a:lnTo>
                    <a:pt x="120029" y="33220"/>
                  </a:lnTo>
                  <a:lnTo>
                    <a:pt x="9294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54381" y="2019799"/>
              <a:ext cx="177827" cy="253902"/>
            </a:xfrm>
            <a:custGeom>
              <a:avLst/>
              <a:gdLst/>
              <a:ahLst/>
              <a:cxnLst/>
              <a:rect l="0" t="0" r="0" b="0"/>
              <a:pathLst>
                <a:path w="177827" h="253902">
                  <a:moveTo>
                    <a:pt x="9370" y="149071"/>
                  </a:moveTo>
                  <a:lnTo>
                    <a:pt x="9370" y="207688"/>
                  </a:lnTo>
                  <a:lnTo>
                    <a:pt x="8200" y="253673"/>
                  </a:lnTo>
                  <a:lnTo>
                    <a:pt x="6250" y="253901"/>
                  </a:lnTo>
                  <a:lnTo>
                    <a:pt x="3781" y="250543"/>
                  </a:lnTo>
                  <a:lnTo>
                    <a:pt x="4156" y="237453"/>
                  </a:lnTo>
                  <a:lnTo>
                    <a:pt x="5883" y="219938"/>
                  </a:lnTo>
                  <a:lnTo>
                    <a:pt x="0" y="158576"/>
                  </a:lnTo>
                  <a:lnTo>
                    <a:pt x="240" y="101599"/>
                  </a:lnTo>
                  <a:lnTo>
                    <a:pt x="13526" y="44467"/>
                  </a:lnTo>
                  <a:lnTo>
                    <a:pt x="29189" y="17992"/>
                  </a:lnTo>
                  <a:lnTo>
                    <a:pt x="45084" y="5806"/>
                  </a:lnTo>
                  <a:lnTo>
                    <a:pt x="54237" y="918"/>
                  </a:lnTo>
                  <a:lnTo>
                    <a:pt x="65017" y="0"/>
                  </a:lnTo>
                  <a:lnTo>
                    <a:pt x="89474" y="5218"/>
                  </a:lnTo>
                  <a:lnTo>
                    <a:pt x="118372" y="21310"/>
                  </a:lnTo>
                  <a:lnTo>
                    <a:pt x="141752" y="46485"/>
                  </a:lnTo>
                  <a:lnTo>
                    <a:pt x="157909" y="76171"/>
                  </a:lnTo>
                  <a:lnTo>
                    <a:pt x="172678" y="133285"/>
                  </a:lnTo>
                  <a:lnTo>
                    <a:pt x="177826" y="191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2725" y="2362846"/>
              <a:ext cx="2547897" cy="79766"/>
            </a:xfrm>
            <a:custGeom>
              <a:avLst/>
              <a:gdLst/>
              <a:ahLst/>
              <a:cxnLst/>
              <a:rect l="0" t="0" r="0" b="0"/>
              <a:pathLst>
                <a:path w="2547897" h="79766">
                  <a:moveTo>
                    <a:pt x="2547896" y="6065"/>
                  </a:moveTo>
                  <a:lnTo>
                    <a:pt x="2513105" y="0"/>
                  </a:lnTo>
                  <a:lnTo>
                    <a:pt x="2451120" y="4521"/>
                  </a:lnTo>
                  <a:lnTo>
                    <a:pt x="2399899" y="8727"/>
                  </a:lnTo>
                  <a:lnTo>
                    <a:pt x="2347678" y="14263"/>
                  </a:lnTo>
                  <a:lnTo>
                    <a:pt x="2288808" y="21723"/>
                  </a:lnTo>
                  <a:lnTo>
                    <a:pt x="2237553" y="25523"/>
                  </a:lnTo>
                  <a:lnTo>
                    <a:pt x="2189091" y="26649"/>
                  </a:lnTo>
                  <a:lnTo>
                    <a:pt x="2133917" y="26982"/>
                  </a:lnTo>
                  <a:lnTo>
                    <a:pt x="2084295" y="27081"/>
                  </a:lnTo>
                  <a:lnTo>
                    <a:pt x="2023188" y="32699"/>
                  </a:lnTo>
                  <a:lnTo>
                    <a:pt x="1977001" y="38570"/>
                  </a:lnTo>
                  <a:lnTo>
                    <a:pt x="1929177" y="43909"/>
                  </a:lnTo>
                  <a:lnTo>
                    <a:pt x="1880626" y="46281"/>
                  </a:lnTo>
                  <a:lnTo>
                    <a:pt x="1824022" y="53206"/>
                  </a:lnTo>
                  <a:lnTo>
                    <a:pt x="1762974" y="57621"/>
                  </a:lnTo>
                  <a:lnTo>
                    <a:pt x="1705855" y="58493"/>
                  </a:lnTo>
                  <a:lnTo>
                    <a:pt x="1654214" y="55525"/>
                  </a:lnTo>
                  <a:lnTo>
                    <a:pt x="1596410" y="50356"/>
                  </a:lnTo>
                  <a:lnTo>
                    <a:pt x="1534956" y="48610"/>
                  </a:lnTo>
                  <a:lnTo>
                    <a:pt x="1475156" y="48307"/>
                  </a:lnTo>
                  <a:lnTo>
                    <a:pt x="1422343" y="48217"/>
                  </a:lnTo>
                  <a:lnTo>
                    <a:pt x="1362576" y="49357"/>
                  </a:lnTo>
                  <a:lnTo>
                    <a:pt x="1302590" y="56514"/>
                  </a:lnTo>
                  <a:lnTo>
                    <a:pt x="1245780" y="58058"/>
                  </a:lnTo>
                  <a:lnTo>
                    <a:pt x="1186443" y="55396"/>
                  </a:lnTo>
                  <a:lnTo>
                    <a:pt x="1124472" y="49605"/>
                  </a:lnTo>
                  <a:lnTo>
                    <a:pt x="1067171" y="48461"/>
                  </a:lnTo>
                  <a:lnTo>
                    <a:pt x="1010792" y="48235"/>
                  </a:lnTo>
                  <a:lnTo>
                    <a:pt x="954595" y="48191"/>
                  </a:lnTo>
                  <a:lnTo>
                    <a:pt x="898434" y="48182"/>
                  </a:lnTo>
                  <a:lnTo>
                    <a:pt x="842280" y="48180"/>
                  </a:lnTo>
                  <a:lnTo>
                    <a:pt x="786128" y="53769"/>
                  </a:lnTo>
                  <a:lnTo>
                    <a:pt x="726466" y="57732"/>
                  </a:lnTo>
                  <a:lnTo>
                    <a:pt x="666155" y="58419"/>
                  </a:lnTo>
                  <a:lnTo>
                    <a:pt x="617089" y="59792"/>
                  </a:lnTo>
                  <a:lnTo>
                    <a:pt x="558588" y="67024"/>
                  </a:lnTo>
                  <a:lnTo>
                    <a:pt x="506709" y="68581"/>
                  </a:lnTo>
                  <a:lnTo>
                    <a:pt x="448833" y="69042"/>
                  </a:lnTo>
                  <a:lnTo>
                    <a:pt x="387356" y="69198"/>
                  </a:lnTo>
                  <a:lnTo>
                    <a:pt x="327812" y="76465"/>
                  </a:lnTo>
                  <a:lnTo>
                    <a:pt x="273384" y="78787"/>
                  </a:lnTo>
                  <a:lnTo>
                    <a:pt x="211886" y="79572"/>
                  </a:lnTo>
                  <a:lnTo>
                    <a:pt x="159487" y="79708"/>
                  </a:lnTo>
                  <a:lnTo>
                    <a:pt x="101458" y="79748"/>
                  </a:lnTo>
                  <a:lnTo>
                    <a:pt x="51508" y="79760"/>
                  </a:lnTo>
                  <a:lnTo>
                    <a:pt x="0" y="797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42818" y="2147813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332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37616" y="1802016"/>
              <a:ext cx="252685" cy="503726"/>
            </a:xfrm>
            <a:custGeom>
              <a:avLst/>
              <a:gdLst/>
              <a:ahLst/>
              <a:cxnLst/>
              <a:rect l="0" t="0" r="0" b="0"/>
              <a:pathLst>
                <a:path w="252685" h="503726">
                  <a:moveTo>
                    <a:pt x="0" y="503725"/>
                  </a:moveTo>
                  <a:lnTo>
                    <a:pt x="0" y="454794"/>
                  </a:lnTo>
                  <a:lnTo>
                    <a:pt x="3120" y="406948"/>
                  </a:lnTo>
                  <a:lnTo>
                    <a:pt x="8334" y="355727"/>
                  </a:lnTo>
                  <a:lnTo>
                    <a:pt x="9878" y="300386"/>
                  </a:lnTo>
                  <a:lnTo>
                    <a:pt x="10336" y="242655"/>
                  </a:lnTo>
                  <a:lnTo>
                    <a:pt x="16080" y="181924"/>
                  </a:lnTo>
                  <a:lnTo>
                    <a:pt x="20074" y="119321"/>
                  </a:lnTo>
                  <a:lnTo>
                    <a:pt x="23982" y="56869"/>
                  </a:lnTo>
                  <a:lnTo>
                    <a:pt x="35673" y="10045"/>
                  </a:lnTo>
                  <a:lnTo>
                    <a:pt x="43669" y="3809"/>
                  </a:lnTo>
                  <a:lnTo>
                    <a:pt x="68152" y="0"/>
                  </a:lnTo>
                  <a:lnTo>
                    <a:pt x="89172" y="5326"/>
                  </a:lnTo>
                  <a:lnTo>
                    <a:pt x="98052" y="10022"/>
                  </a:lnTo>
                  <a:lnTo>
                    <a:pt x="121729" y="38988"/>
                  </a:lnTo>
                  <a:lnTo>
                    <a:pt x="149521" y="96763"/>
                  </a:lnTo>
                  <a:lnTo>
                    <a:pt x="171321" y="155378"/>
                  </a:lnTo>
                  <a:lnTo>
                    <a:pt x="197762" y="208807"/>
                  </a:lnTo>
                  <a:lnTo>
                    <a:pt x="220898" y="272087"/>
                  </a:lnTo>
                  <a:lnTo>
                    <a:pt x="238620" y="327078"/>
                  </a:lnTo>
                  <a:lnTo>
                    <a:pt x="249559" y="380401"/>
                  </a:lnTo>
                  <a:lnTo>
                    <a:pt x="252684" y="408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58673" y="2065049"/>
              <a:ext cx="178986" cy="19594"/>
            </a:xfrm>
            <a:custGeom>
              <a:avLst/>
              <a:gdLst/>
              <a:ahLst/>
              <a:cxnLst/>
              <a:rect l="0" t="0" r="0" b="0"/>
              <a:pathLst>
                <a:path w="178986" h="19594">
                  <a:moveTo>
                    <a:pt x="178985" y="9065"/>
                  </a:moveTo>
                  <a:lnTo>
                    <a:pt x="120368" y="0"/>
                  </a:lnTo>
                  <a:lnTo>
                    <a:pt x="57532" y="7062"/>
                  </a:lnTo>
                  <a:lnTo>
                    <a:pt x="21336" y="11591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375054" y="1695088"/>
            <a:ext cx="4974253" cy="589596"/>
            <a:chOff x="4375054" y="1695088"/>
            <a:chExt cx="4974253" cy="589596"/>
          </a:xfrm>
        </p:grpSpPr>
        <p:sp>
          <p:nvSpPr>
            <p:cNvPr id="66" name="Freeform 65"/>
            <p:cNvSpPr/>
            <p:nvPr/>
          </p:nvSpPr>
          <p:spPr>
            <a:xfrm>
              <a:off x="4375054" y="1989630"/>
              <a:ext cx="299600" cy="231884"/>
            </a:xfrm>
            <a:custGeom>
              <a:avLst/>
              <a:gdLst/>
              <a:ahLst/>
              <a:cxnLst/>
              <a:rect l="0" t="0" r="0" b="0"/>
              <a:pathLst>
                <a:path w="299600" h="231884">
                  <a:moveTo>
                    <a:pt x="25857" y="52898"/>
                  </a:moveTo>
                  <a:lnTo>
                    <a:pt x="7899" y="107943"/>
                  </a:lnTo>
                  <a:lnTo>
                    <a:pt x="0" y="145897"/>
                  </a:lnTo>
                  <a:lnTo>
                    <a:pt x="3506" y="203763"/>
                  </a:lnTo>
                  <a:lnTo>
                    <a:pt x="5395" y="227574"/>
                  </a:lnTo>
                  <a:lnTo>
                    <a:pt x="7537" y="229010"/>
                  </a:lnTo>
                  <a:lnTo>
                    <a:pt x="10134" y="226458"/>
                  </a:lnTo>
                  <a:lnTo>
                    <a:pt x="14645" y="167882"/>
                  </a:lnTo>
                  <a:lnTo>
                    <a:pt x="20783" y="117985"/>
                  </a:lnTo>
                  <a:lnTo>
                    <a:pt x="39762" y="63679"/>
                  </a:lnTo>
                  <a:lnTo>
                    <a:pt x="45656" y="53066"/>
                  </a:lnTo>
                  <a:lnTo>
                    <a:pt x="54264" y="47161"/>
                  </a:lnTo>
                  <a:lnTo>
                    <a:pt x="76308" y="43719"/>
                  </a:lnTo>
                  <a:lnTo>
                    <a:pt x="86397" y="46779"/>
                  </a:lnTo>
                  <a:lnTo>
                    <a:pt x="103847" y="59537"/>
                  </a:lnTo>
                  <a:lnTo>
                    <a:pt x="121235" y="86451"/>
                  </a:lnTo>
                  <a:lnTo>
                    <a:pt x="125707" y="89305"/>
                  </a:lnTo>
                  <a:lnTo>
                    <a:pt x="129859" y="87698"/>
                  </a:lnTo>
                  <a:lnTo>
                    <a:pt x="137591" y="76553"/>
                  </a:lnTo>
                  <a:lnTo>
                    <a:pt x="165814" y="13439"/>
                  </a:lnTo>
                  <a:lnTo>
                    <a:pt x="171804" y="5535"/>
                  </a:lnTo>
                  <a:lnTo>
                    <a:pt x="179307" y="1436"/>
                  </a:lnTo>
                  <a:lnTo>
                    <a:pt x="197003" y="0"/>
                  </a:lnTo>
                  <a:lnTo>
                    <a:pt x="226696" y="11358"/>
                  </a:lnTo>
                  <a:lnTo>
                    <a:pt x="244191" y="29367"/>
                  </a:lnTo>
                  <a:lnTo>
                    <a:pt x="264074" y="65813"/>
                  </a:lnTo>
                  <a:lnTo>
                    <a:pt x="285042" y="125525"/>
                  </a:lnTo>
                  <a:lnTo>
                    <a:pt x="296377" y="171619"/>
                  </a:lnTo>
                  <a:lnTo>
                    <a:pt x="299599" y="2318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70436" y="1999654"/>
              <a:ext cx="209544" cy="232388"/>
            </a:xfrm>
            <a:custGeom>
              <a:avLst/>
              <a:gdLst/>
              <a:ahLst/>
              <a:cxnLst/>
              <a:rect l="0" t="0" r="0" b="0"/>
              <a:pathLst>
                <a:path w="209544" h="232388">
                  <a:moveTo>
                    <a:pt x="146372" y="63931"/>
                  </a:moveTo>
                  <a:lnTo>
                    <a:pt x="117064" y="25558"/>
                  </a:lnTo>
                  <a:lnTo>
                    <a:pt x="91285" y="4338"/>
                  </a:lnTo>
                  <a:lnTo>
                    <a:pt x="81571" y="806"/>
                  </a:lnTo>
                  <a:lnTo>
                    <a:pt x="61420" y="0"/>
                  </a:lnTo>
                  <a:lnTo>
                    <a:pt x="52302" y="3763"/>
                  </a:lnTo>
                  <a:lnTo>
                    <a:pt x="35933" y="17303"/>
                  </a:lnTo>
                  <a:lnTo>
                    <a:pt x="19153" y="44656"/>
                  </a:lnTo>
                  <a:lnTo>
                    <a:pt x="4172" y="86510"/>
                  </a:lnTo>
                  <a:lnTo>
                    <a:pt x="0" y="138624"/>
                  </a:lnTo>
                  <a:lnTo>
                    <a:pt x="2397" y="176919"/>
                  </a:lnTo>
                  <a:lnTo>
                    <a:pt x="4765" y="188390"/>
                  </a:lnTo>
                  <a:lnTo>
                    <a:pt x="9853" y="197206"/>
                  </a:lnTo>
                  <a:lnTo>
                    <a:pt x="24866" y="210122"/>
                  </a:lnTo>
                  <a:lnTo>
                    <a:pt x="33782" y="211695"/>
                  </a:lnTo>
                  <a:lnTo>
                    <a:pt x="53049" y="207203"/>
                  </a:lnTo>
                  <a:lnTo>
                    <a:pt x="70190" y="194288"/>
                  </a:lnTo>
                  <a:lnTo>
                    <a:pt x="106271" y="147301"/>
                  </a:lnTo>
                  <a:lnTo>
                    <a:pt x="119152" y="115150"/>
                  </a:lnTo>
                  <a:lnTo>
                    <a:pt x="122576" y="89814"/>
                  </a:lnTo>
                  <a:lnTo>
                    <a:pt x="124659" y="87036"/>
                  </a:lnTo>
                  <a:lnTo>
                    <a:pt x="127217" y="91033"/>
                  </a:lnTo>
                  <a:lnTo>
                    <a:pt x="143113" y="145662"/>
                  </a:lnTo>
                  <a:lnTo>
                    <a:pt x="154635" y="177835"/>
                  </a:lnTo>
                  <a:lnTo>
                    <a:pt x="173517" y="202705"/>
                  </a:lnTo>
                  <a:lnTo>
                    <a:pt x="209543" y="232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64264" y="1821430"/>
              <a:ext cx="21001" cy="400084"/>
            </a:xfrm>
            <a:custGeom>
              <a:avLst/>
              <a:gdLst/>
              <a:ahLst/>
              <a:cxnLst/>
              <a:rect l="0" t="0" r="0" b="0"/>
              <a:pathLst>
                <a:path w="21001" h="400084">
                  <a:moveTo>
                    <a:pt x="10471" y="0"/>
                  </a:moveTo>
                  <a:lnTo>
                    <a:pt x="2138" y="37478"/>
                  </a:lnTo>
                  <a:lnTo>
                    <a:pt x="377" y="94490"/>
                  </a:lnTo>
                  <a:lnTo>
                    <a:pt x="72" y="156029"/>
                  </a:lnTo>
                  <a:lnTo>
                    <a:pt x="0" y="199197"/>
                  </a:lnTo>
                  <a:lnTo>
                    <a:pt x="3080" y="253603"/>
                  </a:lnTo>
                  <a:lnTo>
                    <a:pt x="9011" y="314606"/>
                  </a:lnTo>
                  <a:lnTo>
                    <a:pt x="17419" y="377132"/>
                  </a:lnTo>
                  <a:lnTo>
                    <a:pt x="2100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58922" y="2010943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3010" y="14654"/>
                  </a:lnTo>
                  <a:lnTo>
                    <a:pt x="117666" y="20962"/>
                  </a:lnTo>
                  <a:lnTo>
                    <a:pt x="68659" y="27917"/>
                  </a:lnTo>
                  <a:lnTo>
                    <a:pt x="15296" y="30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22134" y="1831958"/>
              <a:ext cx="200043" cy="398981"/>
            </a:xfrm>
            <a:custGeom>
              <a:avLst/>
              <a:gdLst/>
              <a:ahLst/>
              <a:cxnLst/>
              <a:rect l="0" t="0" r="0" b="0"/>
              <a:pathLst>
                <a:path w="200043" h="398981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71672"/>
                  </a:lnTo>
                  <a:lnTo>
                    <a:pt x="3120" y="225171"/>
                  </a:lnTo>
                  <a:lnTo>
                    <a:pt x="8334" y="282357"/>
                  </a:lnTo>
                  <a:lnTo>
                    <a:pt x="12998" y="333226"/>
                  </a:lnTo>
                  <a:lnTo>
                    <a:pt x="19465" y="392336"/>
                  </a:lnTo>
                  <a:lnTo>
                    <a:pt x="18826" y="398428"/>
                  </a:lnTo>
                  <a:lnTo>
                    <a:pt x="17231" y="398980"/>
                  </a:lnTo>
                  <a:lnTo>
                    <a:pt x="14997" y="395838"/>
                  </a:lnTo>
                  <a:lnTo>
                    <a:pt x="11117" y="344571"/>
                  </a:lnTo>
                  <a:lnTo>
                    <a:pt x="16235" y="290722"/>
                  </a:lnTo>
                  <a:lnTo>
                    <a:pt x="30807" y="254596"/>
                  </a:lnTo>
                  <a:lnTo>
                    <a:pt x="55532" y="227254"/>
                  </a:lnTo>
                  <a:lnTo>
                    <a:pt x="66267" y="222863"/>
                  </a:lnTo>
                  <a:lnTo>
                    <a:pt x="90673" y="221103"/>
                  </a:lnTo>
                  <a:lnTo>
                    <a:pt x="125132" y="232278"/>
                  </a:lnTo>
                  <a:lnTo>
                    <a:pt x="157569" y="255996"/>
                  </a:lnTo>
                  <a:lnTo>
                    <a:pt x="178229" y="285251"/>
                  </a:lnTo>
                  <a:lnTo>
                    <a:pt x="194520" y="325407"/>
                  </a:lnTo>
                  <a:lnTo>
                    <a:pt x="20004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45551" y="1992960"/>
              <a:ext cx="175416" cy="239082"/>
            </a:xfrm>
            <a:custGeom>
              <a:avLst/>
              <a:gdLst/>
              <a:ahLst/>
              <a:cxnLst/>
              <a:rect l="0" t="0" r="0" b="0"/>
              <a:pathLst>
                <a:path w="175416" h="239082">
                  <a:moveTo>
                    <a:pt x="60853" y="91682"/>
                  </a:moveTo>
                  <a:lnTo>
                    <a:pt x="114728" y="73724"/>
                  </a:lnTo>
                  <a:lnTo>
                    <a:pt x="166301" y="50944"/>
                  </a:lnTo>
                  <a:lnTo>
                    <a:pt x="172096" y="43466"/>
                  </a:lnTo>
                  <a:lnTo>
                    <a:pt x="174789" y="34972"/>
                  </a:lnTo>
                  <a:lnTo>
                    <a:pt x="175415" y="25799"/>
                  </a:lnTo>
                  <a:lnTo>
                    <a:pt x="172322" y="18514"/>
                  </a:lnTo>
                  <a:lnTo>
                    <a:pt x="159528" y="7300"/>
                  </a:lnTo>
                  <a:lnTo>
                    <a:pt x="127004" y="0"/>
                  </a:lnTo>
                  <a:lnTo>
                    <a:pt x="82499" y="5938"/>
                  </a:lnTo>
                  <a:lnTo>
                    <a:pt x="51669" y="16234"/>
                  </a:lnTo>
                  <a:lnTo>
                    <a:pt x="34934" y="27344"/>
                  </a:lnTo>
                  <a:lnTo>
                    <a:pt x="22817" y="43200"/>
                  </a:lnTo>
                  <a:lnTo>
                    <a:pt x="5506" y="81975"/>
                  </a:lnTo>
                  <a:lnTo>
                    <a:pt x="0" y="118572"/>
                  </a:lnTo>
                  <a:lnTo>
                    <a:pt x="3958" y="159051"/>
                  </a:lnTo>
                  <a:lnTo>
                    <a:pt x="15679" y="183625"/>
                  </a:lnTo>
                  <a:lnTo>
                    <a:pt x="42009" y="214071"/>
                  </a:lnTo>
                  <a:lnTo>
                    <a:pt x="51800" y="222408"/>
                  </a:lnTo>
                  <a:lnTo>
                    <a:pt x="75157" y="231671"/>
                  </a:lnTo>
                  <a:lnTo>
                    <a:pt x="113495" y="2390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679799" y="1999986"/>
              <a:ext cx="247746" cy="189942"/>
            </a:xfrm>
            <a:custGeom>
              <a:avLst/>
              <a:gdLst/>
              <a:ahLst/>
              <a:cxnLst/>
              <a:rect l="0" t="0" r="0" b="0"/>
              <a:pathLst>
                <a:path w="247746" h="189942">
                  <a:moveTo>
                    <a:pt x="5590" y="74128"/>
                  </a:moveTo>
                  <a:lnTo>
                    <a:pt x="0" y="90895"/>
                  </a:lnTo>
                  <a:lnTo>
                    <a:pt x="4442" y="143644"/>
                  </a:lnTo>
                  <a:lnTo>
                    <a:pt x="10969" y="176873"/>
                  </a:lnTo>
                  <a:lnTo>
                    <a:pt x="8760" y="169705"/>
                  </a:lnTo>
                  <a:lnTo>
                    <a:pt x="6216" y="119740"/>
                  </a:lnTo>
                  <a:lnTo>
                    <a:pt x="5713" y="63597"/>
                  </a:lnTo>
                  <a:lnTo>
                    <a:pt x="7984" y="37862"/>
                  </a:lnTo>
                  <a:lnTo>
                    <a:pt x="16792" y="18625"/>
                  </a:lnTo>
                  <a:lnTo>
                    <a:pt x="23586" y="13729"/>
                  </a:lnTo>
                  <a:lnTo>
                    <a:pt x="31625" y="11635"/>
                  </a:lnTo>
                  <a:lnTo>
                    <a:pt x="40494" y="11409"/>
                  </a:lnTo>
                  <a:lnTo>
                    <a:pt x="48746" y="14768"/>
                  </a:lnTo>
                  <a:lnTo>
                    <a:pt x="71539" y="36262"/>
                  </a:lnTo>
                  <a:lnTo>
                    <a:pt x="91940" y="66028"/>
                  </a:lnTo>
                  <a:lnTo>
                    <a:pt x="115124" y="129414"/>
                  </a:lnTo>
                  <a:lnTo>
                    <a:pt x="112060" y="107405"/>
                  </a:lnTo>
                  <a:lnTo>
                    <a:pt x="116698" y="58344"/>
                  </a:lnTo>
                  <a:lnTo>
                    <a:pt x="131187" y="23048"/>
                  </a:lnTo>
                  <a:lnTo>
                    <a:pt x="146808" y="7362"/>
                  </a:lnTo>
                  <a:lnTo>
                    <a:pt x="155887" y="1541"/>
                  </a:lnTo>
                  <a:lnTo>
                    <a:pt x="165450" y="0"/>
                  </a:lnTo>
                  <a:lnTo>
                    <a:pt x="185433" y="4527"/>
                  </a:lnTo>
                  <a:lnTo>
                    <a:pt x="202893" y="17458"/>
                  </a:lnTo>
                  <a:lnTo>
                    <a:pt x="217282" y="34903"/>
                  </a:lnTo>
                  <a:lnTo>
                    <a:pt x="239949" y="85036"/>
                  </a:lnTo>
                  <a:lnTo>
                    <a:pt x="246205" y="135251"/>
                  </a:lnTo>
                  <a:lnTo>
                    <a:pt x="247745" y="189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93154" y="2018136"/>
              <a:ext cx="239717" cy="206678"/>
            </a:xfrm>
            <a:custGeom>
              <a:avLst/>
              <a:gdLst/>
              <a:ahLst/>
              <a:cxnLst/>
              <a:rect l="0" t="0" r="0" b="0"/>
              <a:pathLst>
                <a:path w="239717" h="206678">
                  <a:moveTo>
                    <a:pt x="155488" y="55978"/>
                  </a:moveTo>
                  <a:lnTo>
                    <a:pt x="126180" y="17604"/>
                  </a:lnTo>
                  <a:lnTo>
                    <a:pt x="100401" y="1974"/>
                  </a:lnTo>
                  <a:lnTo>
                    <a:pt x="80702" y="0"/>
                  </a:lnTo>
                  <a:lnTo>
                    <a:pt x="60248" y="4193"/>
                  </a:lnTo>
                  <a:lnTo>
                    <a:pt x="39460" y="13855"/>
                  </a:lnTo>
                  <a:lnTo>
                    <a:pt x="24762" y="29068"/>
                  </a:lnTo>
                  <a:lnTo>
                    <a:pt x="5794" y="67430"/>
                  </a:lnTo>
                  <a:lnTo>
                    <a:pt x="0" y="103954"/>
                  </a:lnTo>
                  <a:lnTo>
                    <a:pt x="3873" y="150002"/>
                  </a:lnTo>
                  <a:lnTo>
                    <a:pt x="18018" y="189511"/>
                  </a:lnTo>
                  <a:lnTo>
                    <a:pt x="26407" y="197643"/>
                  </a:lnTo>
                  <a:lnTo>
                    <a:pt x="48205" y="206677"/>
                  </a:lnTo>
                  <a:lnTo>
                    <a:pt x="70373" y="204454"/>
                  </a:lnTo>
                  <a:lnTo>
                    <a:pt x="90753" y="195666"/>
                  </a:lnTo>
                  <a:lnTo>
                    <a:pt x="115380" y="176396"/>
                  </a:lnTo>
                  <a:lnTo>
                    <a:pt x="136325" y="147809"/>
                  </a:lnTo>
                  <a:lnTo>
                    <a:pt x="149290" y="110223"/>
                  </a:lnTo>
                  <a:lnTo>
                    <a:pt x="152734" y="83206"/>
                  </a:lnTo>
                  <a:lnTo>
                    <a:pt x="154822" y="79979"/>
                  </a:lnTo>
                  <a:lnTo>
                    <a:pt x="157384" y="83677"/>
                  </a:lnTo>
                  <a:lnTo>
                    <a:pt x="175625" y="136618"/>
                  </a:lnTo>
                  <a:lnTo>
                    <a:pt x="191344" y="154599"/>
                  </a:lnTo>
                  <a:lnTo>
                    <a:pt x="239716" y="1823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76448" y="1705616"/>
              <a:ext cx="51180" cy="452727"/>
            </a:xfrm>
            <a:custGeom>
              <a:avLst/>
              <a:gdLst/>
              <a:ahLst/>
              <a:cxnLst/>
              <a:rect l="0" t="0" r="0" b="0"/>
              <a:pathLst>
                <a:path w="51180" h="452727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10182" y="152692"/>
                  </a:lnTo>
                  <a:lnTo>
                    <a:pt x="16580" y="198884"/>
                  </a:lnTo>
                  <a:lnTo>
                    <a:pt x="23323" y="246711"/>
                  </a:lnTo>
                  <a:lnTo>
                    <a:pt x="30220" y="292143"/>
                  </a:lnTo>
                  <a:lnTo>
                    <a:pt x="36014" y="335732"/>
                  </a:lnTo>
                  <a:lnTo>
                    <a:pt x="40447" y="396224"/>
                  </a:lnTo>
                  <a:lnTo>
                    <a:pt x="51179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01285" y="1947772"/>
              <a:ext cx="294799" cy="52643"/>
            </a:xfrm>
            <a:custGeom>
              <a:avLst/>
              <a:gdLst/>
              <a:ahLst/>
              <a:cxnLst/>
              <a:rect l="0" t="0" r="0" b="0"/>
              <a:pathLst>
                <a:path w="294799" h="52643">
                  <a:moveTo>
                    <a:pt x="294798" y="0"/>
                  </a:moveTo>
                  <a:lnTo>
                    <a:pt x="245867" y="3119"/>
                  </a:lnTo>
                  <a:lnTo>
                    <a:pt x="198022" y="11452"/>
                  </a:lnTo>
                  <a:lnTo>
                    <a:pt x="140631" y="24749"/>
                  </a:lnTo>
                  <a:lnTo>
                    <a:pt x="77518" y="38640"/>
                  </a:lnTo>
                  <a:lnTo>
                    <a:pt x="17392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517140" y="2042528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517140" y="1874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60610" y="2018698"/>
              <a:ext cx="130271" cy="223873"/>
            </a:xfrm>
            <a:custGeom>
              <a:avLst/>
              <a:gdLst/>
              <a:ahLst/>
              <a:cxnLst/>
              <a:rect l="0" t="0" r="0" b="0"/>
              <a:pathLst>
                <a:path w="130271" h="223873">
                  <a:moveTo>
                    <a:pt x="130270" y="13302"/>
                  </a:moveTo>
                  <a:lnTo>
                    <a:pt x="119092" y="2123"/>
                  </a:lnTo>
                  <a:lnTo>
                    <a:pt x="111120" y="0"/>
                  </a:lnTo>
                  <a:lnTo>
                    <a:pt x="89784" y="761"/>
                  </a:lnTo>
                  <a:lnTo>
                    <a:pt x="57053" y="13355"/>
                  </a:lnTo>
                  <a:lnTo>
                    <a:pt x="38848" y="31653"/>
                  </a:lnTo>
                  <a:lnTo>
                    <a:pt x="13685" y="75938"/>
                  </a:lnTo>
                  <a:lnTo>
                    <a:pt x="1231" y="107900"/>
                  </a:lnTo>
                  <a:lnTo>
                    <a:pt x="0" y="129045"/>
                  </a:lnTo>
                  <a:lnTo>
                    <a:pt x="4522" y="150141"/>
                  </a:lnTo>
                  <a:lnTo>
                    <a:pt x="20222" y="180578"/>
                  </a:lnTo>
                  <a:lnTo>
                    <a:pt x="33007" y="197221"/>
                  </a:lnTo>
                  <a:lnTo>
                    <a:pt x="58948" y="214155"/>
                  </a:lnTo>
                  <a:lnTo>
                    <a:pt x="88157" y="223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09876" y="2078504"/>
              <a:ext cx="249503" cy="175254"/>
            </a:xfrm>
            <a:custGeom>
              <a:avLst/>
              <a:gdLst/>
              <a:ahLst/>
              <a:cxnLst/>
              <a:rect l="0" t="0" r="0" b="0"/>
              <a:pathLst>
                <a:path w="249503" h="175254">
                  <a:moveTo>
                    <a:pt x="133689" y="27195"/>
                  </a:moveTo>
                  <a:lnTo>
                    <a:pt x="122510" y="10427"/>
                  </a:lnTo>
                  <a:lnTo>
                    <a:pt x="114538" y="5488"/>
                  </a:lnTo>
                  <a:lnTo>
                    <a:pt x="93201" y="0"/>
                  </a:lnTo>
                  <a:lnTo>
                    <a:pt x="54882" y="2499"/>
                  </a:lnTo>
                  <a:lnTo>
                    <a:pt x="33932" y="13880"/>
                  </a:lnTo>
                  <a:lnTo>
                    <a:pt x="17992" y="31805"/>
                  </a:lnTo>
                  <a:lnTo>
                    <a:pt x="3612" y="68206"/>
                  </a:lnTo>
                  <a:lnTo>
                    <a:pt x="0" y="107457"/>
                  </a:lnTo>
                  <a:lnTo>
                    <a:pt x="3302" y="130717"/>
                  </a:lnTo>
                  <a:lnTo>
                    <a:pt x="11788" y="149634"/>
                  </a:lnTo>
                  <a:lnTo>
                    <a:pt x="17327" y="157954"/>
                  </a:lnTo>
                  <a:lnTo>
                    <a:pt x="32839" y="170318"/>
                  </a:lnTo>
                  <a:lnTo>
                    <a:pt x="41889" y="175253"/>
                  </a:lnTo>
                  <a:lnTo>
                    <a:pt x="51432" y="175033"/>
                  </a:lnTo>
                  <a:lnTo>
                    <a:pt x="71393" y="165431"/>
                  </a:lnTo>
                  <a:lnTo>
                    <a:pt x="96773" y="140293"/>
                  </a:lnTo>
                  <a:lnTo>
                    <a:pt x="113522" y="110619"/>
                  </a:lnTo>
                  <a:lnTo>
                    <a:pt x="122426" y="68934"/>
                  </a:lnTo>
                  <a:lnTo>
                    <a:pt x="125010" y="69059"/>
                  </a:lnTo>
                  <a:lnTo>
                    <a:pt x="131001" y="78556"/>
                  </a:lnTo>
                  <a:lnTo>
                    <a:pt x="153424" y="123169"/>
                  </a:lnTo>
                  <a:lnTo>
                    <a:pt x="178530" y="148309"/>
                  </a:lnTo>
                  <a:lnTo>
                    <a:pt x="208197" y="164986"/>
                  </a:lnTo>
                  <a:lnTo>
                    <a:pt x="225685" y="167204"/>
                  </a:lnTo>
                  <a:lnTo>
                    <a:pt x="249502" y="164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01492" y="1874072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42114" y="0"/>
                  </a:moveTo>
                  <a:lnTo>
                    <a:pt x="30936" y="11179"/>
                  </a:lnTo>
                  <a:lnTo>
                    <a:pt x="18395" y="51665"/>
                  </a:lnTo>
                  <a:lnTo>
                    <a:pt x="12859" y="108115"/>
                  </a:lnTo>
                  <a:lnTo>
                    <a:pt x="11218" y="169295"/>
                  </a:lnTo>
                  <a:lnTo>
                    <a:pt x="3429" y="232312"/>
                  </a:lnTo>
                  <a:lnTo>
                    <a:pt x="1016" y="294481"/>
                  </a:lnTo>
                  <a:lnTo>
                    <a:pt x="301" y="35436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696658" y="1917934"/>
              <a:ext cx="286831" cy="271994"/>
            </a:xfrm>
            <a:custGeom>
              <a:avLst/>
              <a:gdLst/>
              <a:ahLst/>
              <a:cxnLst/>
              <a:rect l="0" t="0" r="0" b="0"/>
              <a:pathLst>
                <a:path w="286831" h="271994">
                  <a:moveTo>
                    <a:pt x="252357" y="19309"/>
                  </a:moveTo>
                  <a:lnTo>
                    <a:pt x="241179" y="8131"/>
                  </a:lnTo>
                  <a:lnTo>
                    <a:pt x="200692" y="1179"/>
                  </a:lnTo>
                  <a:lnTo>
                    <a:pt x="140940" y="0"/>
                  </a:lnTo>
                  <a:lnTo>
                    <a:pt x="87196" y="9819"/>
                  </a:lnTo>
                  <a:lnTo>
                    <a:pt x="25627" y="28805"/>
                  </a:lnTo>
                  <a:lnTo>
                    <a:pt x="6919" y="44586"/>
                  </a:lnTo>
                  <a:lnTo>
                    <a:pt x="2165" y="53708"/>
                  </a:lnTo>
                  <a:lnTo>
                    <a:pt x="0" y="73202"/>
                  </a:lnTo>
                  <a:lnTo>
                    <a:pt x="3401" y="80974"/>
                  </a:lnTo>
                  <a:lnTo>
                    <a:pt x="16538" y="92729"/>
                  </a:lnTo>
                  <a:lnTo>
                    <a:pt x="24955" y="95162"/>
                  </a:lnTo>
                  <a:lnTo>
                    <a:pt x="79519" y="93523"/>
                  </a:lnTo>
                  <a:lnTo>
                    <a:pt x="139621" y="101516"/>
                  </a:lnTo>
                  <a:lnTo>
                    <a:pt x="187715" y="117479"/>
                  </a:lnTo>
                  <a:lnTo>
                    <a:pt x="247701" y="150780"/>
                  </a:lnTo>
                  <a:lnTo>
                    <a:pt x="273334" y="178756"/>
                  </a:lnTo>
                  <a:lnTo>
                    <a:pt x="284297" y="198969"/>
                  </a:lnTo>
                  <a:lnTo>
                    <a:pt x="286830" y="222770"/>
                  </a:lnTo>
                  <a:lnTo>
                    <a:pt x="285867" y="235668"/>
                  </a:lnTo>
                  <a:lnTo>
                    <a:pt x="281717" y="245437"/>
                  </a:lnTo>
                  <a:lnTo>
                    <a:pt x="267745" y="259411"/>
                  </a:lnTo>
                  <a:lnTo>
                    <a:pt x="243598" y="266401"/>
                  </a:lnTo>
                  <a:lnTo>
                    <a:pt x="186026" y="270888"/>
                  </a:lnTo>
                  <a:lnTo>
                    <a:pt x="147072" y="271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053412" y="1986750"/>
              <a:ext cx="158304" cy="213706"/>
            </a:xfrm>
            <a:custGeom>
              <a:avLst/>
              <a:gdLst/>
              <a:ahLst/>
              <a:cxnLst/>
              <a:rect l="0" t="0" r="0" b="0"/>
              <a:pathLst>
                <a:path w="158304" h="213706">
                  <a:moveTo>
                    <a:pt x="11417" y="76835"/>
                  </a:moveTo>
                  <a:lnTo>
                    <a:pt x="70034" y="76835"/>
                  </a:lnTo>
                  <a:lnTo>
                    <a:pt x="126631" y="65382"/>
                  </a:lnTo>
                  <a:lnTo>
                    <a:pt x="137359" y="62181"/>
                  </a:lnTo>
                  <a:lnTo>
                    <a:pt x="145681" y="56537"/>
                  </a:lnTo>
                  <a:lnTo>
                    <a:pt x="158048" y="40908"/>
                  </a:lnTo>
                  <a:lnTo>
                    <a:pt x="158303" y="32996"/>
                  </a:lnTo>
                  <a:lnTo>
                    <a:pt x="154965" y="25382"/>
                  </a:lnTo>
                  <a:lnTo>
                    <a:pt x="149229" y="17967"/>
                  </a:lnTo>
                  <a:lnTo>
                    <a:pt x="130379" y="6608"/>
                  </a:lnTo>
                  <a:lnTo>
                    <a:pt x="107573" y="0"/>
                  </a:lnTo>
                  <a:lnTo>
                    <a:pt x="75002" y="2856"/>
                  </a:lnTo>
                  <a:lnTo>
                    <a:pt x="53715" y="8081"/>
                  </a:lnTo>
                  <a:lnTo>
                    <a:pt x="35675" y="20541"/>
                  </a:lnTo>
                  <a:lnTo>
                    <a:pt x="12366" y="50407"/>
                  </a:lnTo>
                  <a:lnTo>
                    <a:pt x="5031" y="62726"/>
                  </a:lnTo>
                  <a:lnTo>
                    <a:pt x="0" y="88892"/>
                  </a:lnTo>
                  <a:lnTo>
                    <a:pt x="2833" y="116119"/>
                  </a:lnTo>
                  <a:lnTo>
                    <a:pt x="17582" y="155415"/>
                  </a:lnTo>
                  <a:lnTo>
                    <a:pt x="30144" y="174541"/>
                  </a:lnTo>
                  <a:lnTo>
                    <a:pt x="61550" y="198462"/>
                  </a:lnTo>
                  <a:lnTo>
                    <a:pt x="100490" y="209189"/>
                  </a:lnTo>
                  <a:lnTo>
                    <a:pt x="137759" y="2137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275399" y="2009619"/>
              <a:ext cx="178985" cy="211895"/>
            </a:xfrm>
            <a:custGeom>
              <a:avLst/>
              <a:gdLst/>
              <a:ahLst/>
              <a:cxnLst/>
              <a:rect l="0" t="0" r="0" b="0"/>
              <a:pathLst>
                <a:path w="178985" h="211895">
                  <a:moveTo>
                    <a:pt x="0" y="75023"/>
                  </a:moveTo>
                  <a:lnTo>
                    <a:pt x="5589" y="137116"/>
                  </a:lnTo>
                  <a:lnTo>
                    <a:pt x="15618" y="171906"/>
                  </a:lnTo>
                  <a:lnTo>
                    <a:pt x="9959" y="117752"/>
                  </a:lnTo>
                  <a:lnTo>
                    <a:pt x="5433" y="63923"/>
                  </a:lnTo>
                  <a:lnTo>
                    <a:pt x="10603" y="38504"/>
                  </a:lnTo>
                  <a:lnTo>
                    <a:pt x="20700" y="19408"/>
                  </a:lnTo>
                  <a:lnTo>
                    <a:pt x="36106" y="6242"/>
                  </a:lnTo>
                  <a:lnTo>
                    <a:pt x="45128" y="1093"/>
                  </a:lnTo>
                  <a:lnTo>
                    <a:pt x="54651" y="0"/>
                  </a:lnTo>
                  <a:lnTo>
                    <a:pt x="74592" y="5025"/>
                  </a:lnTo>
                  <a:lnTo>
                    <a:pt x="92033" y="18176"/>
                  </a:lnTo>
                  <a:lnTo>
                    <a:pt x="129493" y="66497"/>
                  </a:lnTo>
                  <a:lnTo>
                    <a:pt x="159310" y="126312"/>
                  </a:lnTo>
                  <a:lnTo>
                    <a:pt x="170371" y="185343"/>
                  </a:lnTo>
                  <a:lnTo>
                    <a:pt x="178984" y="2118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433327" y="1695088"/>
              <a:ext cx="31585" cy="442198"/>
            </a:xfrm>
            <a:custGeom>
              <a:avLst/>
              <a:gdLst/>
              <a:ahLst/>
              <a:cxnLst/>
              <a:rect l="0" t="0" r="0" b="0"/>
              <a:pathLst>
                <a:path w="31585" h="442198">
                  <a:moveTo>
                    <a:pt x="0" y="0"/>
                  </a:moveTo>
                  <a:lnTo>
                    <a:pt x="0" y="48930"/>
                  </a:lnTo>
                  <a:lnTo>
                    <a:pt x="5588" y="102472"/>
                  </a:lnTo>
                  <a:lnTo>
                    <a:pt x="9064" y="152804"/>
                  </a:lnTo>
                  <a:lnTo>
                    <a:pt x="10094" y="212171"/>
                  </a:lnTo>
                  <a:lnTo>
                    <a:pt x="10399" y="274215"/>
                  </a:lnTo>
                  <a:lnTo>
                    <a:pt x="17738" y="335186"/>
                  </a:lnTo>
                  <a:lnTo>
                    <a:pt x="23521" y="394889"/>
                  </a:lnTo>
                  <a:lnTo>
                    <a:pt x="31584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317513" y="1884601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40582" y="11453"/>
                  </a:lnTo>
                  <a:lnTo>
                    <a:pt x="89617" y="21330"/>
                  </a:lnTo>
                  <a:lnTo>
                    <a:pt x="26280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553587" y="1952558"/>
              <a:ext cx="151539" cy="205785"/>
            </a:xfrm>
            <a:custGeom>
              <a:avLst/>
              <a:gdLst/>
              <a:ahLst/>
              <a:cxnLst/>
              <a:rect l="0" t="0" r="0" b="0"/>
              <a:pathLst>
                <a:path w="151539" h="205785">
                  <a:moveTo>
                    <a:pt x="6082" y="58385"/>
                  </a:moveTo>
                  <a:lnTo>
                    <a:pt x="33637" y="65620"/>
                  </a:lnTo>
                  <a:lnTo>
                    <a:pt x="89859" y="68263"/>
                  </a:lnTo>
                  <a:lnTo>
                    <a:pt x="140783" y="63195"/>
                  </a:lnTo>
                  <a:lnTo>
                    <a:pt x="147355" y="56912"/>
                  </a:lnTo>
                  <a:lnTo>
                    <a:pt x="150566" y="48045"/>
                  </a:lnTo>
                  <a:lnTo>
                    <a:pt x="151538" y="37453"/>
                  </a:lnTo>
                  <a:lnTo>
                    <a:pt x="146378" y="19446"/>
                  </a:lnTo>
                  <a:lnTo>
                    <a:pt x="141726" y="11369"/>
                  </a:lnTo>
                  <a:lnTo>
                    <a:pt x="133946" y="5984"/>
                  </a:lnTo>
                  <a:lnTo>
                    <a:pt x="112822" y="0"/>
                  </a:lnTo>
                  <a:lnTo>
                    <a:pt x="62304" y="4564"/>
                  </a:lnTo>
                  <a:lnTo>
                    <a:pt x="39258" y="10288"/>
                  </a:lnTo>
                  <a:lnTo>
                    <a:pt x="20436" y="22970"/>
                  </a:lnTo>
                  <a:lnTo>
                    <a:pt x="12142" y="31266"/>
                  </a:lnTo>
                  <a:lnTo>
                    <a:pt x="2926" y="56080"/>
                  </a:lnTo>
                  <a:lnTo>
                    <a:pt x="0" y="84267"/>
                  </a:lnTo>
                  <a:lnTo>
                    <a:pt x="10639" y="147451"/>
                  </a:lnTo>
                  <a:lnTo>
                    <a:pt x="26018" y="177451"/>
                  </a:lnTo>
                  <a:lnTo>
                    <a:pt x="41848" y="190462"/>
                  </a:lnTo>
                  <a:lnTo>
                    <a:pt x="61753" y="198974"/>
                  </a:lnTo>
                  <a:lnTo>
                    <a:pt x="121895" y="2057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749181" y="1967516"/>
              <a:ext cx="168457" cy="195858"/>
            </a:xfrm>
            <a:custGeom>
              <a:avLst/>
              <a:gdLst/>
              <a:ahLst/>
              <a:cxnLst/>
              <a:rect l="0" t="0" r="0" b="0"/>
              <a:pathLst>
                <a:path w="168457" h="195858">
                  <a:moveTo>
                    <a:pt x="0" y="43427"/>
                  </a:moveTo>
                  <a:lnTo>
                    <a:pt x="3120" y="100691"/>
                  </a:lnTo>
                  <a:lnTo>
                    <a:pt x="14654" y="155993"/>
                  </a:lnTo>
                  <a:lnTo>
                    <a:pt x="24749" y="189864"/>
                  </a:lnTo>
                  <a:lnTo>
                    <a:pt x="24688" y="194864"/>
                  </a:lnTo>
                  <a:lnTo>
                    <a:pt x="22308" y="195857"/>
                  </a:lnTo>
                  <a:lnTo>
                    <a:pt x="18382" y="194180"/>
                  </a:lnTo>
                  <a:lnTo>
                    <a:pt x="14019" y="179838"/>
                  </a:lnTo>
                  <a:lnTo>
                    <a:pt x="3752" y="119189"/>
                  </a:lnTo>
                  <a:lnTo>
                    <a:pt x="3862" y="64198"/>
                  </a:lnTo>
                  <a:lnTo>
                    <a:pt x="9906" y="38620"/>
                  </a:lnTo>
                  <a:lnTo>
                    <a:pt x="20390" y="19453"/>
                  </a:lnTo>
                  <a:lnTo>
                    <a:pt x="35968" y="6256"/>
                  </a:lnTo>
                  <a:lnTo>
                    <a:pt x="45036" y="1098"/>
                  </a:lnTo>
                  <a:lnTo>
                    <a:pt x="54590" y="0"/>
                  </a:lnTo>
                  <a:lnTo>
                    <a:pt x="74565" y="5019"/>
                  </a:lnTo>
                  <a:lnTo>
                    <a:pt x="105542" y="26587"/>
                  </a:lnTo>
                  <a:lnTo>
                    <a:pt x="131358" y="55205"/>
                  </a:lnTo>
                  <a:lnTo>
                    <a:pt x="156740" y="115095"/>
                  </a:lnTo>
                  <a:lnTo>
                    <a:pt x="164984" y="151229"/>
                  </a:lnTo>
                  <a:lnTo>
                    <a:pt x="168456" y="1908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955827" y="1965810"/>
              <a:ext cx="140796" cy="213590"/>
            </a:xfrm>
            <a:custGeom>
              <a:avLst/>
              <a:gdLst/>
              <a:ahLst/>
              <a:cxnLst/>
              <a:rect l="0" t="0" r="0" b="0"/>
              <a:pathLst>
                <a:path w="140796" h="213590">
                  <a:moveTo>
                    <a:pt x="140795" y="13547"/>
                  </a:moveTo>
                  <a:lnTo>
                    <a:pt x="124027" y="2369"/>
                  </a:lnTo>
                  <a:lnTo>
                    <a:pt x="103316" y="0"/>
                  </a:lnTo>
                  <a:lnTo>
                    <a:pt x="79684" y="4017"/>
                  </a:lnTo>
                  <a:lnTo>
                    <a:pt x="47818" y="19432"/>
                  </a:lnTo>
                  <a:lnTo>
                    <a:pt x="30842" y="32150"/>
                  </a:lnTo>
                  <a:lnTo>
                    <a:pt x="13720" y="58054"/>
                  </a:lnTo>
                  <a:lnTo>
                    <a:pt x="1237" y="87955"/>
                  </a:lnTo>
                  <a:lnTo>
                    <a:pt x="0" y="108619"/>
                  </a:lnTo>
                  <a:lnTo>
                    <a:pt x="8738" y="150480"/>
                  </a:lnTo>
                  <a:lnTo>
                    <a:pt x="23938" y="176432"/>
                  </a:lnTo>
                  <a:lnTo>
                    <a:pt x="48848" y="198940"/>
                  </a:lnTo>
                  <a:lnTo>
                    <a:pt x="68344" y="207078"/>
                  </a:lnTo>
                  <a:lnTo>
                    <a:pt x="98680" y="213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170321" y="1965625"/>
              <a:ext cx="178986" cy="222444"/>
            </a:xfrm>
            <a:custGeom>
              <a:avLst/>
              <a:gdLst/>
              <a:ahLst/>
              <a:cxnLst/>
              <a:rect l="0" t="0" r="0" b="0"/>
              <a:pathLst>
                <a:path w="178986" h="222444">
                  <a:moveTo>
                    <a:pt x="0" y="87432"/>
                  </a:moveTo>
                  <a:lnTo>
                    <a:pt x="58617" y="87432"/>
                  </a:lnTo>
                  <a:lnTo>
                    <a:pt x="111621" y="77856"/>
                  </a:lnTo>
                  <a:lnTo>
                    <a:pt x="135007" y="67188"/>
                  </a:lnTo>
                  <a:lnTo>
                    <a:pt x="150861" y="51528"/>
                  </a:lnTo>
                  <a:lnTo>
                    <a:pt x="156725" y="42439"/>
                  </a:lnTo>
                  <a:lnTo>
                    <a:pt x="158296" y="34040"/>
                  </a:lnTo>
                  <a:lnTo>
                    <a:pt x="157003" y="26101"/>
                  </a:lnTo>
                  <a:lnTo>
                    <a:pt x="153802" y="18468"/>
                  </a:lnTo>
                  <a:lnTo>
                    <a:pt x="140886" y="6868"/>
                  </a:lnTo>
                  <a:lnTo>
                    <a:pt x="132528" y="2137"/>
                  </a:lnTo>
                  <a:lnTo>
                    <a:pt x="110765" y="0"/>
                  </a:lnTo>
                  <a:lnTo>
                    <a:pt x="86663" y="4119"/>
                  </a:lnTo>
                  <a:lnTo>
                    <a:pt x="64253" y="13749"/>
                  </a:lnTo>
                  <a:lnTo>
                    <a:pt x="37495" y="37914"/>
                  </a:lnTo>
                  <a:lnTo>
                    <a:pt x="20338" y="72890"/>
                  </a:lnTo>
                  <a:lnTo>
                    <a:pt x="6401" y="126630"/>
                  </a:lnTo>
                  <a:lnTo>
                    <a:pt x="7914" y="154376"/>
                  </a:lnTo>
                  <a:lnTo>
                    <a:pt x="20932" y="190715"/>
                  </a:lnTo>
                  <a:lnTo>
                    <a:pt x="36210" y="206645"/>
                  </a:lnTo>
                  <a:lnTo>
                    <a:pt x="45197" y="212531"/>
                  </a:lnTo>
                  <a:lnTo>
                    <a:pt x="85792" y="220814"/>
                  </a:lnTo>
                  <a:lnTo>
                    <a:pt x="147231" y="222443"/>
                  </a:lnTo>
                  <a:lnTo>
                    <a:pt x="178985" y="2137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158134" y="2516310"/>
            <a:ext cx="6811940" cy="588826"/>
            <a:chOff x="1158134" y="2516310"/>
            <a:chExt cx="6811940" cy="588826"/>
          </a:xfrm>
        </p:grpSpPr>
        <p:sp>
          <p:nvSpPr>
            <p:cNvPr id="91" name="Freeform 90"/>
            <p:cNvSpPr/>
            <p:nvPr/>
          </p:nvSpPr>
          <p:spPr>
            <a:xfrm>
              <a:off x="1284669" y="2695295"/>
              <a:ext cx="10337" cy="347441"/>
            </a:xfrm>
            <a:custGeom>
              <a:avLst/>
              <a:gdLst/>
              <a:ahLst/>
              <a:cxnLst/>
              <a:rect l="0" t="0" r="0" b="0"/>
              <a:pathLst>
                <a:path w="10337" h="347441">
                  <a:moveTo>
                    <a:pt x="10336" y="0"/>
                  </a:moveTo>
                  <a:lnTo>
                    <a:pt x="3100" y="27556"/>
                  </a:lnTo>
                  <a:lnTo>
                    <a:pt x="458" y="86898"/>
                  </a:lnTo>
                  <a:lnTo>
                    <a:pt x="0" y="137661"/>
                  </a:lnTo>
                  <a:lnTo>
                    <a:pt x="2984" y="186628"/>
                  </a:lnTo>
                  <a:lnTo>
                    <a:pt x="8157" y="233892"/>
                  </a:lnTo>
                  <a:lnTo>
                    <a:pt x="9905" y="296675"/>
                  </a:lnTo>
                  <a:lnTo>
                    <a:pt x="10336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158134" y="2842694"/>
              <a:ext cx="273742" cy="84229"/>
            </a:xfrm>
            <a:custGeom>
              <a:avLst/>
              <a:gdLst/>
              <a:ahLst/>
              <a:cxnLst/>
              <a:rect l="0" t="0" r="0" b="0"/>
              <a:pathLst>
                <a:path w="273742" h="84229">
                  <a:moveTo>
                    <a:pt x="273741" y="0"/>
                  </a:moveTo>
                  <a:lnTo>
                    <a:pt x="219866" y="17958"/>
                  </a:lnTo>
                  <a:lnTo>
                    <a:pt x="162705" y="35149"/>
                  </a:lnTo>
                  <a:lnTo>
                    <a:pt x="108352" y="49144"/>
                  </a:lnTo>
                  <a:lnTo>
                    <a:pt x="52555" y="6629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496510" y="2674238"/>
              <a:ext cx="166993" cy="315856"/>
            </a:xfrm>
            <a:custGeom>
              <a:avLst/>
              <a:gdLst/>
              <a:ahLst/>
              <a:cxnLst/>
              <a:rect l="0" t="0" r="0" b="0"/>
              <a:pathLst>
                <a:path w="166993" h="315856">
                  <a:moveTo>
                    <a:pt x="9065" y="0"/>
                  </a:moveTo>
                  <a:lnTo>
                    <a:pt x="3475" y="58617"/>
                  </a:lnTo>
                  <a:lnTo>
                    <a:pt x="0" y="104585"/>
                  </a:lnTo>
                  <a:lnTo>
                    <a:pt x="4559" y="160840"/>
                  </a:lnTo>
                  <a:lnTo>
                    <a:pt x="13319" y="216372"/>
                  </a:lnTo>
                  <a:lnTo>
                    <a:pt x="25589" y="279133"/>
                  </a:lnTo>
                  <a:lnTo>
                    <a:pt x="27609" y="314203"/>
                  </a:lnTo>
                  <a:lnTo>
                    <a:pt x="26107" y="314753"/>
                  </a:lnTo>
                  <a:lnTo>
                    <a:pt x="18404" y="298761"/>
                  </a:lnTo>
                  <a:lnTo>
                    <a:pt x="13215" y="280182"/>
                  </a:lnTo>
                  <a:lnTo>
                    <a:pt x="9885" y="230126"/>
                  </a:lnTo>
                  <a:lnTo>
                    <a:pt x="11769" y="205224"/>
                  </a:lnTo>
                  <a:lnTo>
                    <a:pt x="20405" y="186357"/>
                  </a:lnTo>
                  <a:lnTo>
                    <a:pt x="35162" y="173292"/>
                  </a:lnTo>
                  <a:lnTo>
                    <a:pt x="44010" y="168171"/>
                  </a:lnTo>
                  <a:lnTo>
                    <a:pt x="66320" y="165600"/>
                  </a:lnTo>
                  <a:lnTo>
                    <a:pt x="89494" y="169526"/>
                  </a:lnTo>
                  <a:lnTo>
                    <a:pt x="115694" y="184891"/>
                  </a:lnTo>
                  <a:lnTo>
                    <a:pt x="130935" y="197597"/>
                  </a:lnTo>
                  <a:lnTo>
                    <a:pt x="147080" y="229083"/>
                  </a:lnTo>
                  <a:lnTo>
                    <a:pt x="163561" y="283934"/>
                  </a:lnTo>
                  <a:lnTo>
                    <a:pt x="16699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699708" y="2840010"/>
              <a:ext cx="248065" cy="160505"/>
            </a:xfrm>
            <a:custGeom>
              <a:avLst/>
              <a:gdLst/>
              <a:ahLst/>
              <a:cxnLst/>
              <a:rect l="0" t="0" r="0" b="0"/>
              <a:pathLst>
                <a:path w="248065" h="160505">
                  <a:moveTo>
                    <a:pt x="142779" y="65855"/>
                  </a:moveTo>
                  <a:lnTo>
                    <a:pt x="128124" y="21892"/>
                  </a:lnTo>
                  <a:lnTo>
                    <a:pt x="115209" y="8102"/>
                  </a:lnTo>
                  <a:lnTo>
                    <a:pt x="106851" y="2786"/>
                  </a:lnTo>
                  <a:lnTo>
                    <a:pt x="88206" y="0"/>
                  </a:lnTo>
                  <a:lnTo>
                    <a:pt x="67051" y="3831"/>
                  </a:lnTo>
                  <a:lnTo>
                    <a:pt x="42052" y="13332"/>
                  </a:lnTo>
                  <a:lnTo>
                    <a:pt x="21582" y="31593"/>
                  </a:lnTo>
                  <a:lnTo>
                    <a:pt x="12848" y="43014"/>
                  </a:lnTo>
                  <a:lnTo>
                    <a:pt x="3143" y="71301"/>
                  </a:lnTo>
                  <a:lnTo>
                    <a:pt x="0" y="101031"/>
                  </a:lnTo>
                  <a:lnTo>
                    <a:pt x="2503" y="125943"/>
                  </a:lnTo>
                  <a:lnTo>
                    <a:pt x="13753" y="145593"/>
                  </a:lnTo>
                  <a:lnTo>
                    <a:pt x="21667" y="154108"/>
                  </a:lnTo>
                  <a:lnTo>
                    <a:pt x="30452" y="158616"/>
                  </a:lnTo>
                  <a:lnTo>
                    <a:pt x="49572" y="160504"/>
                  </a:lnTo>
                  <a:lnTo>
                    <a:pt x="66648" y="154325"/>
                  </a:lnTo>
                  <a:lnTo>
                    <a:pt x="96675" y="131294"/>
                  </a:lnTo>
                  <a:lnTo>
                    <a:pt x="112481" y="105522"/>
                  </a:lnTo>
                  <a:lnTo>
                    <a:pt x="124573" y="75658"/>
                  </a:lnTo>
                  <a:lnTo>
                    <a:pt x="128302" y="72390"/>
                  </a:lnTo>
                  <a:lnTo>
                    <a:pt x="131957" y="73721"/>
                  </a:lnTo>
                  <a:lnTo>
                    <a:pt x="188278" y="129231"/>
                  </a:lnTo>
                  <a:lnTo>
                    <a:pt x="197678" y="136181"/>
                  </a:lnTo>
                  <a:lnTo>
                    <a:pt x="207454" y="139645"/>
                  </a:lnTo>
                  <a:lnTo>
                    <a:pt x="248064" y="13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37243" y="2684766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14654" y="58617"/>
                  </a:lnTo>
                  <a:lnTo>
                    <a:pt x="19792" y="112791"/>
                  </a:lnTo>
                  <a:lnTo>
                    <a:pt x="17688" y="171672"/>
                  </a:lnTo>
                  <a:lnTo>
                    <a:pt x="15769" y="218932"/>
                  </a:lnTo>
                  <a:lnTo>
                    <a:pt x="28766" y="281428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874072" y="2815571"/>
              <a:ext cx="189514" cy="27124"/>
            </a:xfrm>
            <a:custGeom>
              <a:avLst/>
              <a:gdLst/>
              <a:ahLst/>
              <a:cxnLst/>
              <a:rect l="0" t="0" r="0" b="0"/>
              <a:pathLst>
                <a:path w="189514" h="27124">
                  <a:moveTo>
                    <a:pt x="189513" y="6066"/>
                  </a:moveTo>
                  <a:lnTo>
                    <a:pt x="155891" y="0"/>
                  </a:lnTo>
                  <a:lnTo>
                    <a:pt x="104190" y="4521"/>
                  </a:lnTo>
                  <a:lnTo>
                    <a:pt x="43356" y="14268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307161" y="2619522"/>
              <a:ext cx="219679" cy="390180"/>
            </a:xfrm>
            <a:custGeom>
              <a:avLst/>
              <a:gdLst/>
              <a:ahLst/>
              <a:cxnLst/>
              <a:rect l="0" t="0" r="0" b="0"/>
              <a:pathLst>
                <a:path w="219679" h="390180">
                  <a:moveTo>
                    <a:pt x="167036" y="244229"/>
                  </a:moveTo>
                  <a:lnTo>
                    <a:pt x="137727" y="214921"/>
                  </a:lnTo>
                  <a:lnTo>
                    <a:pt x="118135" y="207806"/>
                  </a:lnTo>
                  <a:lnTo>
                    <a:pt x="94999" y="205814"/>
                  </a:lnTo>
                  <a:lnTo>
                    <a:pt x="62243" y="212440"/>
                  </a:lnTo>
                  <a:lnTo>
                    <a:pt x="22853" y="235047"/>
                  </a:lnTo>
                  <a:lnTo>
                    <a:pt x="14762" y="241617"/>
                  </a:lnTo>
                  <a:lnTo>
                    <a:pt x="5772" y="261395"/>
                  </a:lnTo>
                  <a:lnTo>
                    <a:pt x="0" y="312221"/>
                  </a:lnTo>
                  <a:lnTo>
                    <a:pt x="4590" y="347823"/>
                  </a:lnTo>
                  <a:lnTo>
                    <a:pt x="24537" y="380598"/>
                  </a:lnTo>
                  <a:lnTo>
                    <a:pt x="34602" y="386614"/>
                  </a:lnTo>
                  <a:lnTo>
                    <a:pt x="58263" y="390179"/>
                  </a:lnTo>
                  <a:lnTo>
                    <a:pt x="92303" y="385610"/>
                  </a:lnTo>
                  <a:lnTo>
                    <a:pt x="110814" y="373745"/>
                  </a:lnTo>
                  <a:lnTo>
                    <a:pt x="134390" y="344215"/>
                  </a:lnTo>
                  <a:lnTo>
                    <a:pt x="163317" y="292315"/>
                  </a:lnTo>
                  <a:lnTo>
                    <a:pt x="197627" y="235833"/>
                  </a:lnTo>
                  <a:lnTo>
                    <a:pt x="212624" y="186629"/>
                  </a:lnTo>
                  <a:lnTo>
                    <a:pt x="216418" y="135005"/>
                  </a:lnTo>
                  <a:lnTo>
                    <a:pt x="211823" y="83835"/>
                  </a:lnTo>
                  <a:lnTo>
                    <a:pt x="209678" y="24030"/>
                  </a:lnTo>
                  <a:lnTo>
                    <a:pt x="209502" y="9692"/>
                  </a:lnTo>
                  <a:lnTo>
                    <a:pt x="207045" y="2473"/>
                  </a:lnTo>
                  <a:lnTo>
                    <a:pt x="203067" y="0"/>
                  </a:lnTo>
                  <a:lnTo>
                    <a:pt x="198075" y="691"/>
                  </a:lnTo>
                  <a:lnTo>
                    <a:pt x="194748" y="7001"/>
                  </a:lnTo>
                  <a:lnTo>
                    <a:pt x="188969" y="69634"/>
                  </a:lnTo>
                  <a:lnTo>
                    <a:pt x="187096" y="132315"/>
                  </a:lnTo>
                  <a:lnTo>
                    <a:pt x="179793" y="194090"/>
                  </a:lnTo>
                  <a:lnTo>
                    <a:pt x="178004" y="256682"/>
                  </a:lnTo>
                  <a:lnTo>
                    <a:pt x="189075" y="316795"/>
                  </a:lnTo>
                  <a:lnTo>
                    <a:pt x="196718" y="336142"/>
                  </a:lnTo>
                  <a:lnTo>
                    <a:pt x="219678" y="36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08194" y="2821637"/>
              <a:ext cx="122673" cy="183753"/>
            </a:xfrm>
            <a:custGeom>
              <a:avLst/>
              <a:gdLst/>
              <a:ahLst/>
              <a:cxnLst/>
              <a:rect l="0" t="0" r="0" b="0"/>
              <a:pathLst>
                <a:path w="122673" h="183753">
                  <a:moveTo>
                    <a:pt x="66044" y="0"/>
                  </a:moveTo>
                  <a:lnTo>
                    <a:pt x="49276" y="5589"/>
                  </a:lnTo>
                  <a:lnTo>
                    <a:pt x="34805" y="17692"/>
                  </a:lnTo>
                  <a:lnTo>
                    <a:pt x="16624" y="44236"/>
                  </a:lnTo>
                  <a:lnTo>
                    <a:pt x="0" y="90237"/>
                  </a:lnTo>
                  <a:lnTo>
                    <a:pt x="202" y="136181"/>
                  </a:lnTo>
                  <a:lnTo>
                    <a:pt x="7925" y="160351"/>
                  </a:lnTo>
                  <a:lnTo>
                    <a:pt x="13260" y="170071"/>
                  </a:lnTo>
                  <a:lnTo>
                    <a:pt x="21496" y="176552"/>
                  </a:lnTo>
                  <a:lnTo>
                    <a:pt x="43125" y="183752"/>
                  </a:lnTo>
                  <a:lnTo>
                    <a:pt x="53104" y="182163"/>
                  </a:lnTo>
                  <a:lnTo>
                    <a:pt x="70432" y="171039"/>
                  </a:lnTo>
                  <a:lnTo>
                    <a:pt x="99449" y="142537"/>
                  </a:lnTo>
                  <a:lnTo>
                    <a:pt x="121511" y="94116"/>
                  </a:lnTo>
                  <a:lnTo>
                    <a:pt x="122672" y="73415"/>
                  </a:lnTo>
                  <a:lnTo>
                    <a:pt x="10815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93758" y="2787503"/>
              <a:ext cx="125149" cy="184571"/>
            </a:xfrm>
            <a:custGeom>
              <a:avLst/>
              <a:gdLst/>
              <a:ahLst/>
              <a:cxnLst/>
              <a:rect l="0" t="0" r="0" b="0"/>
              <a:pathLst>
                <a:path w="125149" h="184571">
                  <a:moveTo>
                    <a:pt x="27879" y="107833"/>
                  </a:moveTo>
                  <a:lnTo>
                    <a:pt x="81754" y="88705"/>
                  </a:lnTo>
                  <a:lnTo>
                    <a:pt x="102126" y="77495"/>
                  </a:lnTo>
                  <a:lnTo>
                    <a:pt x="116640" y="61594"/>
                  </a:lnTo>
                  <a:lnTo>
                    <a:pt x="122148" y="52441"/>
                  </a:lnTo>
                  <a:lnTo>
                    <a:pt x="125148" y="32912"/>
                  </a:lnTo>
                  <a:lnTo>
                    <a:pt x="124310" y="22791"/>
                  </a:lnTo>
                  <a:lnTo>
                    <a:pt x="120243" y="14873"/>
                  </a:lnTo>
                  <a:lnTo>
                    <a:pt x="106364" y="2957"/>
                  </a:lnTo>
                  <a:lnTo>
                    <a:pt x="85378" y="0"/>
                  </a:lnTo>
                  <a:lnTo>
                    <a:pt x="62793" y="3756"/>
                  </a:lnTo>
                  <a:lnTo>
                    <a:pt x="44956" y="13223"/>
                  </a:lnTo>
                  <a:lnTo>
                    <a:pt x="32349" y="28350"/>
                  </a:lnTo>
                  <a:lnTo>
                    <a:pt x="4854" y="78043"/>
                  </a:lnTo>
                  <a:lnTo>
                    <a:pt x="0" y="115254"/>
                  </a:lnTo>
                  <a:lnTo>
                    <a:pt x="3010" y="138038"/>
                  </a:lnTo>
                  <a:lnTo>
                    <a:pt x="11367" y="156742"/>
                  </a:lnTo>
                  <a:lnTo>
                    <a:pt x="16871" y="165006"/>
                  </a:lnTo>
                  <a:lnTo>
                    <a:pt x="32345" y="177307"/>
                  </a:lnTo>
                  <a:lnTo>
                    <a:pt x="48581" y="184334"/>
                  </a:lnTo>
                  <a:lnTo>
                    <a:pt x="54548" y="184570"/>
                  </a:lnTo>
                  <a:lnTo>
                    <a:pt x="69993" y="181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13891" y="2773934"/>
              <a:ext cx="171438" cy="216160"/>
            </a:xfrm>
            <a:custGeom>
              <a:avLst/>
              <a:gdLst/>
              <a:ahLst/>
              <a:cxnLst/>
              <a:rect l="0" t="0" r="0" b="0"/>
              <a:pathLst>
                <a:path w="171438" h="216160">
                  <a:moveTo>
                    <a:pt x="155187" y="5589"/>
                  </a:moveTo>
                  <a:lnTo>
                    <a:pt x="138419" y="0"/>
                  </a:lnTo>
                  <a:lnTo>
                    <a:pt x="120828" y="375"/>
                  </a:lnTo>
                  <a:lnTo>
                    <a:pt x="70593" y="14478"/>
                  </a:lnTo>
                  <a:lnTo>
                    <a:pt x="31892" y="38237"/>
                  </a:lnTo>
                  <a:lnTo>
                    <a:pt x="1371" y="65460"/>
                  </a:lnTo>
                  <a:lnTo>
                    <a:pt x="0" y="71240"/>
                  </a:lnTo>
                  <a:lnTo>
                    <a:pt x="2596" y="76262"/>
                  </a:lnTo>
                  <a:lnTo>
                    <a:pt x="14839" y="84962"/>
                  </a:lnTo>
                  <a:lnTo>
                    <a:pt x="31978" y="92729"/>
                  </a:lnTo>
                  <a:lnTo>
                    <a:pt x="54414" y="93841"/>
                  </a:lnTo>
                  <a:lnTo>
                    <a:pt x="78813" y="92775"/>
                  </a:lnTo>
                  <a:lnTo>
                    <a:pt x="133778" y="104707"/>
                  </a:lnTo>
                  <a:lnTo>
                    <a:pt x="160022" y="120225"/>
                  </a:lnTo>
                  <a:lnTo>
                    <a:pt x="165429" y="128806"/>
                  </a:lnTo>
                  <a:lnTo>
                    <a:pt x="171437" y="150819"/>
                  </a:lnTo>
                  <a:lnTo>
                    <a:pt x="169530" y="160901"/>
                  </a:lnTo>
                  <a:lnTo>
                    <a:pt x="158052" y="178342"/>
                  </a:lnTo>
                  <a:lnTo>
                    <a:pt x="131859" y="195725"/>
                  </a:lnTo>
                  <a:lnTo>
                    <a:pt x="81487" y="216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538008" y="2752768"/>
              <a:ext cx="157495" cy="205740"/>
            </a:xfrm>
            <a:custGeom>
              <a:avLst/>
              <a:gdLst/>
              <a:ahLst/>
              <a:cxnLst/>
              <a:rect l="0" t="0" r="0" b="0"/>
              <a:pathLst>
                <a:path w="157495" h="205740">
                  <a:moveTo>
                    <a:pt x="10095" y="47812"/>
                  </a:moveTo>
                  <a:lnTo>
                    <a:pt x="1762" y="96743"/>
                  </a:lnTo>
                  <a:lnTo>
                    <a:pt x="0" y="155873"/>
                  </a:lnTo>
                  <a:lnTo>
                    <a:pt x="5718" y="196019"/>
                  </a:lnTo>
                  <a:lnTo>
                    <a:pt x="1909" y="176863"/>
                  </a:lnTo>
                  <a:lnTo>
                    <a:pt x="29" y="121700"/>
                  </a:lnTo>
                  <a:lnTo>
                    <a:pt x="5247" y="70986"/>
                  </a:lnTo>
                  <a:lnTo>
                    <a:pt x="14248" y="37911"/>
                  </a:lnTo>
                  <a:lnTo>
                    <a:pt x="27149" y="19625"/>
                  </a:lnTo>
                  <a:lnTo>
                    <a:pt x="35502" y="11473"/>
                  </a:lnTo>
                  <a:lnTo>
                    <a:pt x="57262" y="2415"/>
                  </a:lnTo>
                  <a:lnTo>
                    <a:pt x="69616" y="0"/>
                  </a:lnTo>
                  <a:lnTo>
                    <a:pt x="89581" y="3556"/>
                  </a:lnTo>
                  <a:lnTo>
                    <a:pt x="106254" y="14104"/>
                  </a:lnTo>
                  <a:lnTo>
                    <a:pt x="121463" y="30491"/>
                  </a:lnTo>
                  <a:lnTo>
                    <a:pt x="129782" y="55712"/>
                  </a:lnTo>
                  <a:lnTo>
                    <a:pt x="140712" y="108384"/>
                  </a:lnTo>
                  <a:lnTo>
                    <a:pt x="149262" y="171617"/>
                  </a:lnTo>
                  <a:lnTo>
                    <a:pt x="157494" y="2057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738889" y="2747937"/>
              <a:ext cx="143816" cy="233231"/>
            </a:xfrm>
            <a:custGeom>
              <a:avLst/>
              <a:gdLst/>
              <a:ahLst/>
              <a:cxnLst/>
              <a:rect l="0" t="0" r="0" b="0"/>
              <a:pathLst>
                <a:path w="143816" h="233231">
                  <a:moveTo>
                    <a:pt x="104012" y="21057"/>
                  </a:moveTo>
                  <a:lnTo>
                    <a:pt x="87244" y="15468"/>
                  </a:lnTo>
                  <a:lnTo>
                    <a:pt x="69654" y="18963"/>
                  </a:lnTo>
                  <a:lnTo>
                    <a:pt x="51307" y="29485"/>
                  </a:lnTo>
                  <a:lnTo>
                    <a:pt x="13219" y="74810"/>
                  </a:lnTo>
                  <a:lnTo>
                    <a:pt x="5168" y="98370"/>
                  </a:lnTo>
                  <a:lnTo>
                    <a:pt x="0" y="151623"/>
                  </a:lnTo>
                  <a:lnTo>
                    <a:pt x="5532" y="176183"/>
                  </a:lnTo>
                  <a:lnTo>
                    <a:pt x="21800" y="206621"/>
                  </a:lnTo>
                  <a:lnTo>
                    <a:pt x="35888" y="221683"/>
                  </a:lnTo>
                  <a:lnTo>
                    <a:pt x="53848" y="232277"/>
                  </a:lnTo>
                  <a:lnTo>
                    <a:pt x="63550" y="233230"/>
                  </a:lnTo>
                  <a:lnTo>
                    <a:pt x="83690" y="228050"/>
                  </a:lnTo>
                  <a:lnTo>
                    <a:pt x="109169" y="211980"/>
                  </a:lnTo>
                  <a:lnTo>
                    <a:pt x="121122" y="195989"/>
                  </a:lnTo>
                  <a:lnTo>
                    <a:pt x="138328" y="151538"/>
                  </a:lnTo>
                  <a:lnTo>
                    <a:pt x="143815" y="111451"/>
                  </a:lnTo>
                  <a:lnTo>
                    <a:pt x="137264" y="64389"/>
                  </a:lnTo>
                  <a:lnTo>
                    <a:pt x="126863" y="33117"/>
                  </a:lnTo>
                  <a:lnTo>
                    <a:pt x="110653" y="10852"/>
                  </a:lnTo>
                  <a:lnTo>
                    <a:pt x="934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953694" y="2611067"/>
              <a:ext cx="15550" cy="315856"/>
            </a:xfrm>
            <a:custGeom>
              <a:avLst/>
              <a:gdLst/>
              <a:ahLst/>
              <a:cxnLst/>
              <a:rect l="0" t="0" r="0" b="0"/>
              <a:pathLst>
                <a:path w="15550" h="315856">
                  <a:moveTo>
                    <a:pt x="15549" y="0"/>
                  </a:moveTo>
                  <a:lnTo>
                    <a:pt x="8314" y="27556"/>
                  </a:lnTo>
                  <a:lnTo>
                    <a:pt x="2552" y="86898"/>
                  </a:lnTo>
                  <a:lnTo>
                    <a:pt x="0" y="137662"/>
                  </a:lnTo>
                  <a:lnTo>
                    <a:pt x="3533" y="186628"/>
                  </a:lnTo>
                  <a:lnTo>
                    <a:pt x="4727" y="245095"/>
                  </a:lnTo>
                  <a:lnTo>
                    <a:pt x="4982" y="303302"/>
                  </a:lnTo>
                  <a:lnTo>
                    <a:pt x="502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874487" y="2695295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0367" y="0"/>
                  </a:lnTo>
                  <a:lnTo>
                    <a:pt x="67363" y="8405"/>
                  </a:lnTo>
                  <a:lnTo>
                    <a:pt x="25004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390817" y="2579481"/>
              <a:ext cx="189080" cy="357970"/>
            </a:xfrm>
            <a:custGeom>
              <a:avLst/>
              <a:gdLst/>
              <a:ahLst/>
              <a:cxnLst/>
              <a:rect l="0" t="0" r="0" b="0"/>
              <a:pathLst>
                <a:path w="189080" h="357970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6887" y="151355"/>
                  </a:lnTo>
                  <a:lnTo>
                    <a:pt x="12580" y="209965"/>
                  </a:lnTo>
                  <a:lnTo>
                    <a:pt x="15879" y="237208"/>
                  </a:lnTo>
                  <a:lnTo>
                    <a:pt x="11584" y="289532"/>
                  </a:lnTo>
                  <a:lnTo>
                    <a:pt x="15977" y="349910"/>
                  </a:lnTo>
                  <a:lnTo>
                    <a:pt x="17526" y="354936"/>
                  </a:lnTo>
                  <a:lnTo>
                    <a:pt x="18558" y="353608"/>
                  </a:lnTo>
                  <a:lnTo>
                    <a:pt x="28757" y="299423"/>
                  </a:lnTo>
                  <a:lnTo>
                    <a:pt x="45337" y="242765"/>
                  </a:lnTo>
                  <a:lnTo>
                    <a:pt x="66940" y="210751"/>
                  </a:lnTo>
                  <a:lnTo>
                    <a:pt x="76068" y="204842"/>
                  </a:lnTo>
                  <a:lnTo>
                    <a:pt x="95568" y="201395"/>
                  </a:lnTo>
                  <a:lnTo>
                    <a:pt x="115933" y="206883"/>
                  </a:lnTo>
                  <a:lnTo>
                    <a:pt x="135513" y="218290"/>
                  </a:lnTo>
                  <a:lnTo>
                    <a:pt x="158520" y="244443"/>
                  </a:lnTo>
                  <a:lnTo>
                    <a:pt x="181271" y="300689"/>
                  </a:lnTo>
                  <a:lnTo>
                    <a:pt x="18907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635613" y="2777446"/>
              <a:ext cx="196968" cy="149533"/>
            </a:xfrm>
            <a:custGeom>
              <a:avLst/>
              <a:gdLst/>
              <a:ahLst/>
              <a:cxnLst/>
              <a:rect l="0" t="0" r="0" b="0"/>
              <a:pathLst>
                <a:path w="196968" h="149533">
                  <a:moveTo>
                    <a:pt x="123268" y="54719"/>
                  </a:moveTo>
                  <a:lnTo>
                    <a:pt x="113692" y="30673"/>
                  </a:lnTo>
                  <a:lnTo>
                    <a:pt x="103024" y="16346"/>
                  </a:lnTo>
                  <a:lnTo>
                    <a:pt x="78276" y="716"/>
                  </a:lnTo>
                  <a:lnTo>
                    <a:pt x="68706" y="0"/>
                  </a:lnTo>
                  <a:lnTo>
                    <a:pt x="48716" y="5443"/>
                  </a:lnTo>
                  <a:lnTo>
                    <a:pt x="23320" y="21662"/>
                  </a:lnTo>
                  <a:lnTo>
                    <a:pt x="11386" y="37687"/>
                  </a:lnTo>
                  <a:lnTo>
                    <a:pt x="3353" y="57678"/>
                  </a:lnTo>
                  <a:lnTo>
                    <a:pt x="0" y="94071"/>
                  </a:lnTo>
                  <a:lnTo>
                    <a:pt x="3361" y="116663"/>
                  </a:lnTo>
                  <a:lnTo>
                    <a:pt x="11875" y="135282"/>
                  </a:lnTo>
                  <a:lnTo>
                    <a:pt x="17420" y="143523"/>
                  </a:lnTo>
                  <a:lnTo>
                    <a:pt x="24627" y="147847"/>
                  </a:lnTo>
                  <a:lnTo>
                    <a:pt x="41992" y="149532"/>
                  </a:lnTo>
                  <a:lnTo>
                    <a:pt x="77090" y="143903"/>
                  </a:lnTo>
                  <a:lnTo>
                    <a:pt x="97285" y="131791"/>
                  </a:lnTo>
                  <a:lnTo>
                    <a:pt x="112890" y="114710"/>
                  </a:lnTo>
                  <a:lnTo>
                    <a:pt x="123725" y="95420"/>
                  </a:lnTo>
                  <a:lnTo>
                    <a:pt x="131807" y="55393"/>
                  </a:lnTo>
                  <a:lnTo>
                    <a:pt x="132470" y="57508"/>
                  </a:lnTo>
                  <a:lnTo>
                    <a:pt x="139123" y="88936"/>
                  </a:lnTo>
                  <a:lnTo>
                    <a:pt x="153962" y="118670"/>
                  </a:lnTo>
                  <a:lnTo>
                    <a:pt x="169665" y="133055"/>
                  </a:lnTo>
                  <a:lnTo>
                    <a:pt x="196967" y="149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874694" y="2779523"/>
              <a:ext cx="94758" cy="152864"/>
            </a:xfrm>
            <a:custGeom>
              <a:avLst/>
              <a:gdLst/>
              <a:ahLst/>
              <a:cxnLst/>
              <a:rect l="0" t="0" r="0" b="0"/>
              <a:pathLst>
                <a:path w="94758" h="152864">
                  <a:moveTo>
                    <a:pt x="0" y="0"/>
                  </a:moveTo>
                  <a:lnTo>
                    <a:pt x="3120" y="42692"/>
                  </a:lnTo>
                  <a:lnTo>
                    <a:pt x="21331" y="105336"/>
                  </a:lnTo>
                  <a:lnTo>
                    <a:pt x="40738" y="147409"/>
                  </a:lnTo>
                  <a:lnTo>
                    <a:pt x="47046" y="152085"/>
                  </a:lnTo>
                  <a:lnTo>
                    <a:pt x="53591" y="152863"/>
                  </a:lnTo>
                  <a:lnTo>
                    <a:pt x="60294" y="151041"/>
                  </a:lnTo>
                  <a:lnTo>
                    <a:pt x="65933" y="145148"/>
                  </a:lnTo>
                  <a:lnTo>
                    <a:pt x="75317" y="126121"/>
                  </a:lnTo>
                  <a:lnTo>
                    <a:pt x="82468" y="75779"/>
                  </a:lnTo>
                  <a:lnTo>
                    <a:pt x="87000" y="2701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014414" y="2719158"/>
              <a:ext cx="167312" cy="228822"/>
            </a:xfrm>
            <a:custGeom>
              <a:avLst/>
              <a:gdLst/>
              <a:ahLst/>
              <a:cxnLst/>
              <a:rect l="0" t="0" r="0" b="0"/>
              <a:pathLst>
                <a:path w="167312" h="228822">
                  <a:moveTo>
                    <a:pt x="18208" y="81422"/>
                  </a:moveTo>
                  <a:lnTo>
                    <a:pt x="29386" y="92600"/>
                  </a:lnTo>
                  <a:lnTo>
                    <a:pt x="47353" y="98089"/>
                  </a:lnTo>
                  <a:lnTo>
                    <a:pt x="69765" y="99358"/>
                  </a:lnTo>
                  <a:lnTo>
                    <a:pt x="123350" y="87568"/>
                  </a:lnTo>
                  <a:lnTo>
                    <a:pt x="149447" y="72065"/>
                  </a:lnTo>
                  <a:lnTo>
                    <a:pt x="161544" y="56206"/>
                  </a:lnTo>
                  <a:lnTo>
                    <a:pt x="166408" y="47064"/>
                  </a:lnTo>
                  <a:lnTo>
                    <a:pt x="167311" y="38629"/>
                  </a:lnTo>
                  <a:lnTo>
                    <a:pt x="162075" y="23019"/>
                  </a:lnTo>
                  <a:lnTo>
                    <a:pt x="148829" y="11401"/>
                  </a:lnTo>
                  <a:lnTo>
                    <a:pt x="130074" y="3508"/>
                  </a:lnTo>
                  <a:lnTo>
                    <a:pt x="106141" y="0"/>
                  </a:lnTo>
                  <a:lnTo>
                    <a:pt x="86145" y="4680"/>
                  </a:lnTo>
                  <a:lnTo>
                    <a:pt x="39676" y="27209"/>
                  </a:lnTo>
                  <a:lnTo>
                    <a:pt x="23460" y="43289"/>
                  </a:lnTo>
                  <a:lnTo>
                    <a:pt x="6766" y="72073"/>
                  </a:lnTo>
                  <a:lnTo>
                    <a:pt x="0" y="114007"/>
                  </a:lnTo>
                  <a:lnTo>
                    <a:pt x="3584" y="152298"/>
                  </a:lnTo>
                  <a:lnTo>
                    <a:pt x="12098" y="171804"/>
                  </a:lnTo>
                  <a:lnTo>
                    <a:pt x="17644" y="180281"/>
                  </a:lnTo>
                  <a:lnTo>
                    <a:pt x="47807" y="203390"/>
                  </a:lnTo>
                  <a:lnTo>
                    <a:pt x="86379" y="219466"/>
                  </a:lnTo>
                  <a:lnTo>
                    <a:pt x="142797" y="227589"/>
                  </a:lnTo>
                  <a:lnTo>
                    <a:pt x="155078" y="2288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477133" y="2734613"/>
              <a:ext cx="260899" cy="213996"/>
            </a:xfrm>
            <a:custGeom>
              <a:avLst/>
              <a:gdLst/>
              <a:ahLst/>
              <a:cxnLst/>
              <a:rect l="0" t="0" r="0" b="0"/>
              <a:pathLst>
                <a:path w="260899" h="213996">
                  <a:moveTo>
                    <a:pt x="166141" y="76495"/>
                  </a:moveTo>
                  <a:lnTo>
                    <a:pt x="145898" y="32533"/>
                  </a:lnTo>
                  <a:lnTo>
                    <a:pt x="130238" y="18742"/>
                  </a:lnTo>
                  <a:lnTo>
                    <a:pt x="91589" y="357"/>
                  </a:lnTo>
                  <a:lnTo>
                    <a:pt x="81345" y="0"/>
                  </a:lnTo>
                  <a:lnTo>
                    <a:pt x="60604" y="5843"/>
                  </a:lnTo>
                  <a:lnTo>
                    <a:pt x="34785" y="22286"/>
                  </a:lnTo>
                  <a:lnTo>
                    <a:pt x="22752" y="38364"/>
                  </a:lnTo>
                  <a:lnTo>
                    <a:pt x="5497" y="82872"/>
                  </a:lnTo>
                  <a:lnTo>
                    <a:pt x="0" y="122968"/>
                  </a:lnTo>
                  <a:lnTo>
                    <a:pt x="6548" y="170033"/>
                  </a:lnTo>
                  <a:lnTo>
                    <a:pt x="12543" y="191767"/>
                  </a:lnTo>
                  <a:lnTo>
                    <a:pt x="18119" y="200136"/>
                  </a:lnTo>
                  <a:lnTo>
                    <a:pt x="33673" y="212555"/>
                  </a:lnTo>
                  <a:lnTo>
                    <a:pt x="42734" y="213995"/>
                  </a:lnTo>
                  <a:lnTo>
                    <a:pt x="62161" y="209356"/>
                  </a:lnTo>
                  <a:lnTo>
                    <a:pt x="92828" y="193591"/>
                  </a:lnTo>
                  <a:lnTo>
                    <a:pt x="118552" y="168512"/>
                  </a:lnTo>
                  <a:lnTo>
                    <a:pt x="127443" y="145858"/>
                  </a:lnTo>
                  <a:lnTo>
                    <a:pt x="129814" y="133266"/>
                  </a:lnTo>
                  <a:lnTo>
                    <a:pt x="133734" y="127210"/>
                  </a:lnTo>
                  <a:lnTo>
                    <a:pt x="138687" y="125513"/>
                  </a:lnTo>
                  <a:lnTo>
                    <a:pt x="144329" y="126721"/>
                  </a:lnTo>
                  <a:lnTo>
                    <a:pt x="149260" y="132206"/>
                  </a:lnTo>
                  <a:lnTo>
                    <a:pt x="174866" y="176364"/>
                  </a:lnTo>
                  <a:lnTo>
                    <a:pt x="200312" y="193174"/>
                  </a:lnTo>
                  <a:lnTo>
                    <a:pt x="260898" y="2133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716974" y="2737092"/>
              <a:ext cx="147400" cy="198259"/>
            </a:xfrm>
            <a:custGeom>
              <a:avLst/>
              <a:gdLst/>
              <a:ahLst/>
              <a:cxnLst/>
              <a:rect l="0" t="0" r="0" b="0"/>
              <a:pathLst>
                <a:path w="147400" h="198259">
                  <a:moveTo>
                    <a:pt x="0" y="74016"/>
                  </a:moveTo>
                  <a:lnTo>
                    <a:pt x="3119" y="116708"/>
                  </a:lnTo>
                  <a:lnTo>
                    <a:pt x="16788" y="170019"/>
                  </a:lnTo>
                  <a:lnTo>
                    <a:pt x="19792" y="198258"/>
                  </a:lnTo>
                  <a:lnTo>
                    <a:pt x="19512" y="174260"/>
                  </a:lnTo>
                  <a:lnTo>
                    <a:pt x="12649" y="116867"/>
                  </a:lnTo>
                  <a:lnTo>
                    <a:pt x="16536" y="60124"/>
                  </a:lnTo>
                  <a:lnTo>
                    <a:pt x="30896" y="23497"/>
                  </a:lnTo>
                  <a:lnTo>
                    <a:pt x="46486" y="7499"/>
                  </a:lnTo>
                  <a:lnTo>
                    <a:pt x="55557" y="1596"/>
                  </a:lnTo>
                  <a:lnTo>
                    <a:pt x="65114" y="0"/>
                  </a:lnTo>
                  <a:lnTo>
                    <a:pt x="85092" y="4465"/>
                  </a:lnTo>
                  <a:lnTo>
                    <a:pt x="102549" y="20488"/>
                  </a:lnTo>
                  <a:lnTo>
                    <a:pt x="122411" y="55816"/>
                  </a:lnTo>
                  <a:lnTo>
                    <a:pt x="139604" y="109676"/>
                  </a:lnTo>
                  <a:lnTo>
                    <a:pt x="146372" y="166898"/>
                  </a:lnTo>
                  <a:lnTo>
                    <a:pt x="147399" y="179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187784" y="2719451"/>
              <a:ext cx="171874" cy="186415"/>
            </a:xfrm>
            <a:custGeom>
              <a:avLst/>
              <a:gdLst/>
              <a:ahLst/>
              <a:cxnLst/>
              <a:rect l="0" t="0" r="0" b="0"/>
              <a:pathLst>
                <a:path w="171874" h="186415">
                  <a:moveTo>
                    <a:pt x="24029" y="70600"/>
                  </a:moveTo>
                  <a:lnTo>
                    <a:pt x="40797" y="81779"/>
                  </a:lnTo>
                  <a:lnTo>
                    <a:pt x="61507" y="84147"/>
                  </a:lnTo>
                  <a:lnTo>
                    <a:pt x="124241" y="79187"/>
                  </a:lnTo>
                  <a:lnTo>
                    <a:pt x="151337" y="64436"/>
                  </a:lnTo>
                  <a:lnTo>
                    <a:pt x="166788" y="51873"/>
                  </a:lnTo>
                  <a:lnTo>
                    <a:pt x="170675" y="44077"/>
                  </a:lnTo>
                  <a:lnTo>
                    <a:pt x="171873" y="26057"/>
                  </a:lnTo>
                  <a:lnTo>
                    <a:pt x="168216" y="18678"/>
                  </a:lnTo>
                  <a:lnTo>
                    <a:pt x="154793" y="7360"/>
                  </a:lnTo>
                  <a:lnTo>
                    <a:pt x="121916" y="0"/>
                  </a:lnTo>
                  <a:lnTo>
                    <a:pt x="88127" y="3408"/>
                  </a:lnTo>
                  <a:lnTo>
                    <a:pt x="55889" y="17416"/>
                  </a:lnTo>
                  <a:lnTo>
                    <a:pt x="29700" y="36385"/>
                  </a:lnTo>
                  <a:lnTo>
                    <a:pt x="12711" y="62412"/>
                  </a:lnTo>
                  <a:lnTo>
                    <a:pt x="269" y="92351"/>
                  </a:lnTo>
                  <a:lnTo>
                    <a:pt x="0" y="102648"/>
                  </a:lnTo>
                  <a:lnTo>
                    <a:pt x="5941" y="123448"/>
                  </a:lnTo>
                  <a:lnTo>
                    <a:pt x="22439" y="149300"/>
                  </a:lnTo>
                  <a:lnTo>
                    <a:pt x="38530" y="161340"/>
                  </a:lnTo>
                  <a:lnTo>
                    <a:pt x="77456" y="178601"/>
                  </a:lnTo>
                  <a:lnTo>
                    <a:pt x="139843" y="1864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439722" y="2759732"/>
              <a:ext cx="245874" cy="345404"/>
            </a:xfrm>
            <a:custGeom>
              <a:avLst/>
              <a:gdLst/>
              <a:ahLst/>
              <a:cxnLst/>
              <a:rect l="0" t="0" r="0" b="0"/>
              <a:pathLst>
                <a:path w="245874" h="345404">
                  <a:moveTo>
                    <a:pt x="119531" y="93490"/>
                  </a:moveTo>
                  <a:lnTo>
                    <a:pt x="116412" y="50799"/>
                  </a:lnTo>
                  <a:lnTo>
                    <a:pt x="104959" y="19620"/>
                  </a:lnTo>
                  <a:lnTo>
                    <a:pt x="99288" y="9148"/>
                  </a:lnTo>
                  <a:lnTo>
                    <a:pt x="90828" y="3337"/>
                  </a:lnTo>
                  <a:lnTo>
                    <a:pt x="68950" y="0"/>
                  </a:lnTo>
                  <a:lnTo>
                    <a:pt x="35914" y="4698"/>
                  </a:lnTo>
                  <a:lnTo>
                    <a:pt x="27522" y="9729"/>
                  </a:lnTo>
                  <a:lnTo>
                    <a:pt x="15078" y="24678"/>
                  </a:lnTo>
                  <a:lnTo>
                    <a:pt x="1495" y="52824"/>
                  </a:lnTo>
                  <a:lnTo>
                    <a:pt x="0" y="73077"/>
                  </a:lnTo>
                  <a:lnTo>
                    <a:pt x="8573" y="114674"/>
                  </a:lnTo>
                  <a:lnTo>
                    <a:pt x="13974" y="122821"/>
                  </a:lnTo>
                  <a:lnTo>
                    <a:pt x="29333" y="134992"/>
                  </a:lnTo>
                  <a:lnTo>
                    <a:pt x="47858" y="138062"/>
                  </a:lnTo>
                  <a:lnTo>
                    <a:pt x="57711" y="137243"/>
                  </a:lnTo>
                  <a:lnTo>
                    <a:pt x="74898" y="130093"/>
                  </a:lnTo>
                  <a:lnTo>
                    <a:pt x="82758" y="124911"/>
                  </a:lnTo>
                  <a:lnTo>
                    <a:pt x="94609" y="109795"/>
                  </a:lnTo>
                  <a:lnTo>
                    <a:pt x="99407" y="100851"/>
                  </a:lnTo>
                  <a:lnTo>
                    <a:pt x="103775" y="99567"/>
                  </a:lnTo>
                  <a:lnTo>
                    <a:pt x="107857" y="103391"/>
                  </a:lnTo>
                  <a:lnTo>
                    <a:pt x="122815" y="137560"/>
                  </a:lnTo>
                  <a:lnTo>
                    <a:pt x="132226" y="199957"/>
                  </a:lnTo>
                  <a:lnTo>
                    <a:pt x="144526" y="255161"/>
                  </a:lnTo>
                  <a:lnTo>
                    <a:pt x="148645" y="311125"/>
                  </a:lnTo>
                  <a:lnTo>
                    <a:pt x="144666" y="345018"/>
                  </a:lnTo>
                  <a:lnTo>
                    <a:pt x="145646" y="345403"/>
                  </a:lnTo>
                  <a:lnTo>
                    <a:pt x="152195" y="336473"/>
                  </a:lnTo>
                  <a:lnTo>
                    <a:pt x="210615" y="276222"/>
                  </a:lnTo>
                  <a:lnTo>
                    <a:pt x="245873" y="251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580311" y="2705823"/>
              <a:ext cx="157928" cy="170151"/>
            </a:xfrm>
            <a:custGeom>
              <a:avLst/>
              <a:gdLst/>
              <a:ahLst/>
              <a:cxnLst/>
              <a:rect l="0" t="0" r="0" b="0"/>
              <a:pathLst>
                <a:path w="157928" h="170151">
                  <a:moveTo>
                    <a:pt x="0" y="31586"/>
                  </a:moveTo>
                  <a:lnTo>
                    <a:pt x="5589" y="93679"/>
                  </a:lnTo>
                  <a:lnTo>
                    <a:pt x="19128" y="135488"/>
                  </a:lnTo>
                  <a:lnTo>
                    <a:pt x="30338" y="152244"/>
                  </a:lnTo>
                  <a:lnTo>
                    <a:pt x="46239" y="164370"/>
                  </a:lnTo>
                  <a:lnTo>
                    <a:pt x="55392" y="169242"/>
                  </a:lnTo>
                  <a:lnTo>
                    <a:pt x="65004" y="170150"/>
                  </a:lnTo>
                  <a:lnTo>
                    <a:pt x="85042" y="164920"/>
                  </a:lnTo>
                  <a:lnTo>
                    <a:pt x="102527" y="151677"/>
                  </a:lnTo>
                  <a:lnTo>
                    <a:pt x="116928" y="134092"/>
                  </a:lnTo>
                  <a:lnTo>
                    <a:pt x="139602" y="78273"/>
                  </a:lnTo>
                  <a:lnTo>
                    <a:pt x="154705" y="24779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763573" y="2724196"/>
              <a:ext cx="185236" cy="142417"/>
            </a:xfrm>
            <a:custGeom>
              <a:avLst/>
              <a:gdLst/>
              <a:ahLst/>
              <a:cxnLst/>
              <a:rect l="0" t="0" r="0" b="0"/>
              <a:pathLst>
                <a:path w="185236" h="142417">
                  <a:moveTo>
                    <a:pt x="101007" y="65855"/>
                  </a:moveTo>
                  <a:lnTo>
                    <a:pt x="86353" y="21893"/>
                  </a:lnTo>
                  <a:lnTo>
                    <a:pt x="73438" y="8102"/>
                  </a:lnTo>
                  <a:lnTo>
                    <a:pt x="65080" y="2787"/>
                  </a:lnTo>
                  <a:lnTo>
                    <a:pt x="46435" y="0"/>
                  </a:lnTo>
                  <a:lnTo>
                    <a:pt x="36550" y="895"/>
                  </a:lnTo>
                  <a:lnTo>
                    <a:pt x="19327" y="11248"/>
                  </a:lnTo>
                  <a:lnTo>
                    <a:pt x="11459" y="18922"/>
                  </a:lnTo>
                  <a:lnTo>
                    <a:pt x="2717" y="39927"/>
                  </a:lnTo>
                  <a:lnTo>
                    <a:pt x="0" y="64860"/>
                  </a:lnTo>
                  <a:lnTo>
                    <a:pt x="2693" y="91539"/>
                  </a:lnTo>
                  <a:lnTo>
                    <a:pt x="10908" y="112755"/>
                  </a:lnTo>
                  <a:lnTo>
                    <a:pt x="16375" y="121689"/>
                  </a:lnTo>
                  <a:lnTo>
                    <a:pt x="31807" y="134734"/>
                  </a:lnTo>
                  <a:lnTo>
                    <a:pt x="40836" y="139850"/>
                  </a:lnTo>
                  <a:lnTo>
                    <a:pt x="60226" y="142416"/>
                  </a:lnTo>
                  <a:lnTo>
                    <a:pt x="70310" y="141462"/>
                  </a:lnTo>
                  <a:lnTo>
                    <a:pt x="78203" y="136147"/>
                  </a:lnTo>
                  <a:lnTo>
                    <a:pt x="90092" y="117763"/>
                  </a:lnTo>
                  <a:lnTo>
                    <a:pt x="103362" y="86695"/>
                  </a:lnTo>
                  <a:lnTo>
                    <a:pt x="107257" y="83258"/>
                  </a:lnTo>
                  <a:lnTo>
                    <a:pt x="111022" y="84476"/>
                  </a:lnTo>
                  <a:lnTo>
                    <a:pt x="138590" y="118610"/>
                  </a:lnTo>
                  <a:lnTo>
                    <a:pt x="163616" y="132829"/>
                  </a:lnTo>
                  <a:lnTo>
                    <a:pt x="185235" y="13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960796" y="2516310"/>
              <a:ext cx="30127" cy="315856"/>
            </a:xfrm>
            <a:custGeom>
              <a:avLst/>
              <a:gdLst/>
              <a:ahLst/>
              <a:cxnLst/>
              <a:rect l="0" t="0" r="0" b="0"/>
              <a:pathLst>
                <a:path w="30127" h="315856">
                  <a:moveTo>
                    <a:pt x="9069" y="0"/>
                  </a:moveTo>
                  <a:lnTo>
                    <a:pt x="4" y="58617"/>
                  </a:lnTo>
                  <a:lnTo>
                    <a:pt x="0" y="120027"/>
                  </a:lnTo>
                  <a:lnTo>
                    <a:pt x="6930" y="178431"/>
                  </a:lnTo>
                  <a:lnTo>
                    <a:pt x="8646" y="235027"/>
                  </a:lnTo>
                  <a:lnTo>
                    <a:pt x="17391" y="281692"/>
                  </a:lnTo>
                  <a:lnTo>
                    <a:pt x="3012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85307" y="2642653"/>
              <a:ext cx="148519" cy="164242"/>
            </a:xfrm>
            <a:custGeom>
              <a:avLst/>
              <a:gdLst/>
              <a:ahLst/>
              <a:cxnLst/>
              <a:rect l="0" t="0" r="0" b="0"/>
              <a:pathLst>
                <a:path w="148519" h="164242">
                  <a:moveTo>
                    <a:pt x="105698" y="0"/>
                  </a:moveTo>
                  <a:lnTo>
                    <a:pt x="47081" y="0"/>
                  </a:lnTo>
                  <a:lnTo>
                    <a:pt x="26614" y="6238"/>
                  </a:lnTo>
                  <a:lnTo>
                    <a:pt x="17880" y="11178"/>
                  </a:lnTo>
                  <a:lnTo>
                    <a:pt x="5057" y="26025"/>
                  </a:lnTo>
                  <a:lnTo>
                    <a:pt x="0" y="34897"/>
                  </a:lnTo>
                  <a:lnTo>
                    <a:pt x="137" y="41982"/>
                  </a:lnTo>
                  <a:lnTo>
                    <a:pt x="3739" y="47875"/>
                  </a:lnTo>
                  <a:lnTo>
                    <a:pt x="17099" y="57542"/>
                  </a:lnTo>
                  <a:lnTo>
                    <a:pt x="45521" y="68392"/>
                  </a:lnTo>
                  <a:lnTo>
                    <a:pt x="93334" y="78890"/>
                  </a:lnTo>
                  <a:lnTo>
                    <a:pt x="123091" y="96294"/>
                  </a:lnTo>
                  <a:lnTo>
                    <a:pt x="137995" y="110647"/>
                  </a:lnTo>
                  <a:lnTo>
                    <a:pt x="148518" y="128725"/>
                  </a:lnTo>
                  <a:lnTo>
                    <a:pt x="148283" y="137289"/>
                  </a:lnTo>
                  <a:lnTo>
                    <a:pt x="144617" y="145338"/>
                  </a:lnTo>
                  <a:lnTo>
                    <a:pt x="138663" y="153044"/>
                  </a:lnTo>
                  <a:lnTo>
                    <a:pt x="119569" y="161606"/>
                  </a:lnTo>
                  <a:lnTo>
                    <a:pt x="94316" y="164241"/>
                  </a:lnTo>
                  <a:lnTo>
                    <a:pt x="3199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496290" y="268476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496290" y="25900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630228" y="2702489"/>
              <a:ext cx="176058" cy="294921"/>
            </a:xfrm>
            <a:custGeom>
              <a:avLst/>
              <a:gdLst/>
              <a:ahLst/>
              <a:cxnLst/>
              <a:rect l="0" t="0" r="0" b="0"/>
              <a:pathLst>
                <a:path w="176058" h="294921">
                  <a:moveTo>
                    <a:pt x="129275" y="55977"/>
                  </a:moveTo>
                  <a:lnTo>
                    <a:pt x="119698" y="31930"/>
                  </a:lnTo>
                  <a:lnTo>
                    <a:pt x="109031" y="17604"/>
                  </a:lnTo>
                  <a:lnTo>
                    <a:pt x="84282" y="1973"/>
                  </a:lnTo>
                  <a:lnTo>
                    <a:pt x="61704" y="0"/>
                  </a:lnTo>
                  <a:lnTo>
                    <a:pt x="49133" y="1111"/>
                  </a:lnTo>
                  <a:lnTo>
                    <a:pt x="28925" y="11705"/>
                  </a:lnTo>
                  <a:lnTo>
                    <a:pt x="13315" y="28112"/>
                  </a:lnTo>
                  <a:lnTo>
                    <a:pt x="2478" y="47102"/>
                  </a:lnTo>
                  <a:lnTo>
                    <a:pt x="0" y="67240"/>
                  </a:lnTo>
                  <a:lnTo>
                    <a:pt x="3969" y="86719"/>
                  </a:lnTo>
                  <a:lnTo>
                    <a:pt x="13531" y="103175"/>
                  </a:lnTo>
                  <a:lnTo>
                    <a:pt x="21697" y="108500"/>
                  </a:lnTo>
                  <a:lnTo>
                    <a:pt x="43247" y="114415"/>
                  </a:lnTo>
                  <a:lnTo>
                    <a:pt x="53206" y="113653"/>
                  </a:lnTo>
                  <a:lnTo>
                    <a:pt x="70509" y="106567"/>
                  </a:lnTo>
                  <a:lnTo>
                    <a:pt x="115007" y="69527"/>
                  </a:lnTo>
                  <a:lnTo>
                    <a:pt x="120932" y="68520"/>
                  </a:lnTo>
                  <a:lnTo>
                    <a:pt x="126052" y="71358"/>
                  </a:lnTo>
                  <a:lnTo>
                    <a:pt x="130636" y="76759"/>
                  </a:lnTo>
                  <a:lnTo>
                    <a:pt x="150049" y="137165"/>
                  </a:lnTo>
                  <a:lnTo>
                    <a:pt x="167842" y="199683"/>
                  </a:lnTo>
                  <a:lnTo>
                    <a:pt x="176057" y="233867"/>
                  </a:lnTo>
                  <a:lnTo>
                    <a:pt x="174243" y="255532"/>
                  </a:lnTo>
                  <a:lnTo>
                    <a:pt x="166418" y="273740"/>
                  </a:lnTo>
                  <a:lnTo>
                    <a:pt x="161056" y="281871"/>
                  </a:lnTo>
                  <a:lnTo>
                    <a:pt x="152802" y="287291"/>
                  </a:lnTo>
                  <a:lnTo>
                    <a:pt x="118829" y="294920"/>
                  </a:lnTo>
                  <a:lnTo>
                    <a:pt x="68546" y="294378"/>
                  </a:lnTo>
                  <a:lnTo>
                    <a:pt x="34518" y="287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833202" y="2671395"/>
              <a:ext cx="136872" cy="160771"/>
            </a:xfrm>
            <a:custGeom>
              <a:avLst/>
              <a:gdLst/>
              <a:ahLst/>
              <a:cxnLst/>
              <a:rect l="0" t="0" r="0" b="0"/>
              <a:pathLst>
                <a:path w="136872" h="160771">
                  <a:moveTo>
                    <a:pt x="0" y="23900"/>
                  </a:moveTo>
                  <a:lnTo>
                    <a:pt x="3119" y="66592"/>
                  </a:lnTo>
                  <a:lnTo>
                    <a:pt x="10723" y="125968"/>
                  </a:lnTo>
                  <a:lnTo>
                    <a:pt x="15684" y="148812"/>
                  </a:lnTo>
                  <a:lnTo>
                    <a:pt x="15136" y="153968"/>
                  </a:lnTo>
                  <a:lnTo>
                    <a:pt x="12430" y="155066"/>
                  </a:lnTo>
                  <a:lnTo>
                    <a:pt x="8286" y="153458"/>
                  </a:lnTo>
                  <a:lnTo>
                    <a:pt x="5524" y="147706"/>
                  </a:lnTo>
                  <a:lnTo>
                    <a:pt x="728" y="91907"/>
                  </a:lnTo>
                  <a:lnTo>
                    <a:pt x="5805" y="51329"/>
                  </a:lnTo>
                  <a:lnTo>
                    <a:pt x="14668" y="29852"/>
                  </a:lnTo>
                  <a:lnTo>
                    <a:pt x="20307" y="20849"/>
                  </a:lnTo>
                  <a:lnTo>
                    <a:pt x="35932" y="7726"/>
                  </a:lnTo>
                  <a:lnTo>
                    <a:pt x="45011" y="2589"/>
                  </a:lnTo>
                  <a:lnTo>
                    <a:pt x="64458" y="0"/>
                  </a:lnTo>
                  <a:lnTo>
                    <a:pt x="83630" y="3919"/>
                  </a:lnTo>
                  <a:lnTo>
                    <a:pt x="99950" y="13460"/>
                  </a:lnTo>
                  <a:lnTo>
                    <a:pt x="111882" y="31738"/>
                  </a:lnTo>
                  <a:lnTo>
                    <a:pt x="129075" y="76011"/>
                  </a:lnTo>
                  <a:lnTo>
                    <a:pt x="130287" y="97363"/>
                  </a:lnTo>
                  <a:lnTo>
                    <a:pt x="129265" y="118551"/>
                  </a:lnTo>
                  <a:lnTo>
                    <a:pt x="136871" y="1607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8117471" y="2842694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2706297" y="3190134"/>
            <a:ext cx="610180" cy="407191"/>
            <a:chOff x="2706297" y="3190134"/>
            <a:chExt cx="610180" cy="407191"/>
          </a:xfrm>
        </p:grpSpPr>
        <p:sp>
          <p:nvSpPr>
            <p:cNvPr id="123" name="Freeform 122"/>
            <p:cNvSpPr/>
            <p:nvPr/>
          </p:nvSpPr>
          <p:spPr>
            <a:xfrm>
              <a:off x="2706297" y="3211191"/>
              <a:ext cx="167983" cy="386134"/>
            </a:xfrm>
            <a:custGeom>
              <a:avLst/>
              <a:gdLst/>
              <a:ahLst/>
              <a:cxnLst/>
              <a:rect l="0" t="0" r="0" b="0"/>
              <a:pathLst>
                <a:path w="167983" h="386134">
                  <a:moveTo>
                    <a:pt x="41640" y="0"/>
                  </a:moveTo>
                  <a:lnTo>
                    <a:pt x="24852" y="63450"/>
                  </a:lnTo>
                  <a:lnTo>
                    <a:pt x="21848" y="110957"/>
                  </a:lnTo>
                  <a:lnTo>
                    <a:pt x="19788" y="160908"/>
                  </a:lnTo>
                  <a:lnTo>
                    <a:pt x="12324" y="223421"/>
                  </a:lnTo>
                  <a:lnTo>
                    <a:pt x="4914" y="286158"/>
                  </a:lnTo>
                  <a:lnTo>
                    <a:pt x="591" y="343611"/>
                  </a:lnTo>
                  <a:lnTo>
                    <a:pt x="0" y="371865"/>
                  </a:lnTo>
                  <a:lnTo>
                    <a:pt x="3351" y="380101"/>
                  </a:lnTo>
                  <a:lnTo>
                    <a:pt x="9095" y="384422"/>
                  </a:lnTo>
                  <a:lnTo>
                    <a:pt x="16434" y="386133"/>
                  </a:lnTo>
                  <a:lnTo>
                    <a:pt x="33947" y="381795"/>
                  </a:lnTo>
                  <a:lnTo>
                    <a:pt x="85298" y="360674"/>
                  </a:lnTo>
                  <a:lnTo>
                    <a:pt x="134276" y="342299"/>
                  </a:lnTo>
                  <a:lnTo>
                    <a:pt x="16798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758466" y="337964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4"/>
                  </a:lnTo>
                  <a:lnTo>
                    <a:pt x="58497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790051" y="3190134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56628" y="0"/>
                  </a:lnTo>
                  <a:lnTo>
                    <a:pt x="98875" y="19786"/>
                  </a:lnTo>
                  <a:lnTo>
                    <a:pt x="45008" y="348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000621" y="3348062"/>
              <a:ext cx="136872" cy="178985"/>
            </a:xfrm>
            <a:custGeom>
              <a:avLst/>
              <a:gdLst/>
              <a:ahLst/>
              <a:cxnLst/>
              <a:rect l="0" t="0" r="0" b="0"/>
              <a:pathLst>
                <a:path w="136872" h="178985">
                  <a:moveTo>
                    <a:pt x="136871" y="0"/>
                  </a:moveTo>
                  <a:lnTo>
                    <a:pt x="94209" y="54114"/>
                  </a:lnTo>
                  <a:lnTo>
                    <a:pt x="52595" y="115942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011150" y="3390176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126342" y="136870"/>
                  </a:moveTo>
                  <a:lnTo>
                    <a:pt x="76844" y="77277"/>
                  </a:lnTo>
                  <a:lnTo>
                    <a:pt x="14284" y="143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284891" y="332700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305948" y="348493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3758673" y="3203001"/>
            <a:ext cx="705617" cy="355632"/>
            <a:chOff x="3758673" y="3203001"/>
            <a:chExt cx="705617" cy="355632"/>
          </a:xfrm>
        </p:grpSpPr>
        <p:sp>
          <p:nvSpPr>
            <p:cNvPr id="131" name="Freeform 130"/>
            <p:cNvSpPr/>
            <p:nvPr/>
          </p:nvSpPr>
          <p:spPr>
            <a:xfrm>
              <a:off x="3758673" y="3349823"/>
              <a:ext cx="189514" cy="145639"/>
            </a:xfrm>
            <a:custGeom>
              <a:avLst/>
              <a:gdLst/>
              <a:ahLst/>
              <a:cxnLst/>
              <a:rect l="0" t="0" r="0" b="0"/>
              <a:pathLst>
                <a:path w="189514" h="145639">
                  <a:moveTo>
                    <a:pt x="0" y="145638"/>
                  </a:moveTo>
                  <a:lnTo>
                    <a:pt x="5589" y="83545"/>
                  </a:lnTo>
                  <a:lnTo>
                    <a:pt x="21331" y="21633"/>
                  </a:lnTo>
                  <a:lnTo>
                    <a:pt x="24749" y="10325"/>
                  </a:lnTo>
                  <a:lnTo>
                    <a:pt x="31708" y="3957"/>
                  </a:lnTo>
                  <a:lnTo>
                    <a:pt x="41026" y="881"/>
                  </a:lnTo>
                  <a:lnTo>
                    <a:pt x="51917" y="0"/>
                  </a:lnTo>
                  <a:lnTo>
                    <a:pt x="61518" y="4093"/>
                  </a:lnTo>
                  <a:lnTo>
                    <a:pt x="78424" y="21118"/>
                  </a:lnTo>
                  <a:lnTo>
                    <a:pt x="115511" y="80511"/>
                  </a:lnTo>
                  <a:lnTo>
                    <a:pt x="143830" y="118605"/>
                  </a:lnTo>
                  <a:lnTo>
                    <a:pt x="189513" y="145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853430" y="3358590"/>
              <a:ext cx="84229" cy="200043"/>
            </a:xfrm>
            <a:custGeom>
              <a:avLst/>
              <a:gdLst/>
              <a:ahLst/>
              <a:cxnLst/>
              <a:rect l="0" t="0" r="0" b="0"/>
              <a:pathLst>
                <a:path w="84229" h="200043">
                  <a:moveTo>
                    <a:pt x="84228" y="0"/>
                  </a:moveTo>
                  <a:lnTo>
                    <a:pt x="66269" y="53875"/>
                  </a:lnTo>
                  <a:lnTo>
                    <a:pt x="38351" y="115922"/>
                  </a:lnTo>
                  <a:lnTo>
                    <a:pt x="8258" y="176655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109406" y="3337533"/>
              <a:ext cx="7237" cy="126343"/>
            </a:xfrm>
            <a:custGeom>
              <a:avLst/>
              <a:gdLst/>
              <a:ahLst/>
              <a:cxnLst/>
              <a:rect l="0" t="0" r="0" b="0"/>
              <a:pathLst>
                <a:path w="7237" h="126343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723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042943" y="3390176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3442" y="17958"/>
                  </a:lnTo>
                  <a:lnTo>
                    <a:pt x="31535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316079" y="3203001"/>
              <a:ext cx="148211" cy="293199"/>
            </a:xfrm>
            <a:custGeom>
              <a:avLst/>
              <a:gdLst/>
              <a:ahLst/>
              <a:cxnLst/>
              <a:rect l="0" t="0" r="0" b="0"/>
              <a:pathLst>
                <a:path w="148211" h="293199">
                  <a:moveTo>
                    <a:pt x="137475" y="81890"/>
                  </a:moveTo>
                  <a:lnTo>
                    <a:pt x="113428" y="99871"/>
                  </a:lnTo>
                  <a:lnTo>
                    <a:pt x="93175" y="126212"/>
                  </a:lnTo>
                  <a:lnTo>
                    <a:pt x="66540" y="187368"/>
                  </a:lnTo>
                  <a:lnTo>
                    <a:pt x="40728" y="239843"/>
                  </a:lnTo>
                  <a:lnTo>
                    <a:pt x="39104" y="260886"/>
                  </a:lnTo>
                  <a:lnTo>
                    <a:pt x="40309" y="271410"/>
                  </a:lnTo>
                  <a:lnTo>
                    <a:pt x="44622" y="279597"/>
                  </a:lnTo>
                  <a:lnTo>
                    <a:pt x="58772" y="291812"/>
                  </a:lnTo>
                  <a:lnTo>
                    <a:pt x="67459" y="293198"/>
                  </a:lnTo>
                  <a:lnTo>
                    <a:pt x="86470" y="288498"/>
                  </a:lnTo>
                  <a:lnTo>
                    <a:pt x="116903" y="272698"/>
                  </a:lnTo>
                  <a:lnTo>
                    <a:pt x="142558" y="247610"/>
                  </a:lnTo>
                  <a:lnTo>
                    <a:pt x="146713" y="237994"/>
                  </a:lnTo>
                  <a:lnTo>
                    <a:pt x="148210" y="217950"/>
                  </a:lnTo>
                  <a:lnTo>
                    <a:pt x="141856" y="200462"/>
                  </a:lnTo>
                  <a:lnTo>
                    <a:pt x="136886" y="192524"/>
                  </a:lnTo>
                  <a:lnTo>
                    <a:pt x="122005" y="180583"/>
                  </a:lnTo>
                  <a:lnTo>
                    <a:pt x="63342" y="144483"/>
                  </a:lnTo>
                  <a:lnTo>
                    <a:pt x="4705" y="95894"/>
                  </a:lnTo>
                  <a:lnTo>
                    <a:pt x="998" y="86547"/>
                  </a:lnTo>
                  <a:lnTo>
                    <a:pt x="0" y="63682"/>
                  </a:lnTo>
                  <a:lnTo>
                    <a:pt x="6575" y="44162"/>
                  </a:lnTo>
                  <a:lnTo>
                    <a:pt x="11604" y="35681"/>
                  </a:lnTo>
                  <a:lnTo>
                    <a:pt x="26550" y="23138"/>
                  </a:lnTo>
                  <a:lnTo>
                    <a:pt x="64741" y="5554"/>
                  </a:lnTo>
                  <a:lnTo>
                    <a:pt x="101237" y="0"/>
                  </a:lnTo>
                  <a:lnTo>
                    <a:pt x="121759" y="4940"/>
                  </a:lnTo>
                  <a:lnTo>
                    <a:pt x="130507" y="9533"/>
                  </a:lnTo>
                  <a:lnTo>
                    <a:pt x="135169" y="18444"/>
                  </a:lnTo>
                  <a:lnTo>
                    <a:pt x="137475" y="713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3614157" y="3590217"/>
            <a:ext cx="621316" cy="431670"/>
            <a:chOff x="3614157" y="3590217"/>
            <a:chExt cx="621316" cy="431670"/>
          </a:xfrm>
        </p:grpSpPr>
        <p:sp>
          <p:nvSpPr>
            <p:cNvPr id="137" name="Freeform 136"/>
            <p:cNvSpPr/>
            <p:nvPr/>
          </p:nvSpPr>
          <p:spPr>
            <a:xfrm>
              <a:off x="3727088" y="3748145"/>
              <a:ext cx="126343" cy="210455"/>
            </a:xfrm>
            <a:custGeom>
              <a:avLst/>
              <a:gdLst/>
              <a:ahLst/>
              <a:cxnLst/>
              <a:rect l="0" t="0" r="0" b="0"/>
              <a:pathLst>
                <a:path w="126343" h="210455">
                  <a:moveTo>
                    <a:pt x="0" y="0"/>
                  </a:moveTo>
                  <a:lnTo>
                    <a:pt x="17958" y="62280"/>
                  </a:lnTo>
                  <a:lnTo>
                    <a:pt x="28547" y="116330"/>
                  </a:lnTo>
                  <a:lnTo>
                    <a:pt x="38421" y="178836"/>
                  </a:lnTo>
                  <a:lnTo>
                    <a:pt x="40472" y="205044"/>
                  </a:lnTo>
                  <a:lnTo>
                    <a:pt x="43359" y="210396"/>
                  </a:lnTo>
                  <a:lnTo>
                    <a:pt x="47623" y="210454"/>
                  </a:lnTo>
                  <a:lnTo>
                    <a:pt x="52806" y="206983"/>
                  </a:lnTo>
                  <a:lnTo>
                    <a:pt x="61684" y="190648"/>
                  </a:lnTo>
                  <a:lnTo>
                    <a:pt x="80522" y="137020"/>
                  </a:lnTo>
                  <a:lnTo>
                    <a:pt x="98240" y="78658"/>
                  </a:lnTo>
                  <a:lnTo>
                    <a:pt x="112299" y="36074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874487" y="391660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971216" y="3706031"/>
              <a:ext cx="155956" cy="193239"/>
            </a:xfrm>
            <a:custGeom>
              <a:avLst/>
              <a:gdLst/>
              <a:ahLst/>
              <a:cxnLst/>
              <a:rect l="0" t="0" r="0" b="0"/>
              <a:pathLst>
                <a:path w="155956" h="193239">
                  <a:moveTo>
                    <a:pt x="40141" y="0"/>
                  </a:moveTo>
                  <a:lnTo>
                    <a:pt x="28963" y="16767"/>
                  </a:lnTo>
                  <a:lnTo>
                    <a:pt x="17265" y="75445"/>
                  </a:lnTo>
                  <a:lnTo>
                    <a:pt x="4687" y="130196"/>
                  </a:lnTo>
                  <a:lnTo>
                    <a:pt x="0" y="172067"/>
                  </a:lnTo>
                  <a:lnTo>
                    <a:pt x="4022" y="181392"/>
                  </a:lnTo>
                  <a:lnTo>
                    <a:pt x="11382" y="187608"/>
                  </a:lnTo>
                  <a:lnTo>
                    <a:pt x="20969" y="191753"/>
                  </a:lnTo>
                  <a:lnTo>
                    <a:pt x="40979" y="193238"/>
                  </a:lnTo>
                  <a:lnTo>
                    <a:pt x="100130" y="181598"/>
                  </a:lnTo>
                  <a:lnTo>
                    <a:pt x="15595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021886" y="3779730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032414" y="3663917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141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158756" y="3590217"/>
              <a:ext cx="76717" cy="294799"/>
            </a:xfrm>
            <a:custGeom>
              <a:avLst/>
              <a:gdLst/>
              <a:ahLst/>
              <a:cxnLst/>
              <a:rect l="0" t="0" r="0" b="0"/>
              <a:pathLst>
                <a:path w="76717" h="294799">
                  <a:moveTo>
                    <a:pt x="0" y="0"/>
                  </a:moveTo>
                  <a:lnTo>
                    <a:pt x="16768" y="5589"/>
                  </a:lnTo>
                  <a:lnTo>
                    <a:pt x="28120" y="17692"/>
                  </a:lnTo>
                  <a:lnTo>
                    <a:pt x="60672" y="74329"/>
                  </a:lnTo>
                  <a:lnTo>
                    <a:pt x="76716" y="127116"/>
                  </a:lnTo>
                  <a:lnTo>
                    <a:pt x="76413" y="165566"/>
                  </a:lnTo>
                  <a:lnTo>
                    <a:pt x="62604" y="220718"/>
                  </a:lnTo>
                  <a:lnTo>
                    <a:pt x="54730" y="240817"/>
                  </a:lnTo>
                  <a:lnTo>
                    <a:pt x="35974" y="26528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614157" y="3695502"/>
              <a:ext cx="91875" cy="326385"/>
            </a:xfrm>
            <a:custGeom>
              <a:avLst/>
              <a:gdLst/>
              <a:ahLst/>
              <a:cxnLst/>
              <a:rect l="0" t="0" r="0" b="0"/>
              <a:pathLst>
                <a:path w="91875" h="326385">
                  <a:moveTo>
                    <a:pt x="91874" y="0"/>
                  </a:moveTo>
                  <a:lnTo>
                    <a:pt x="67827" y="17981"/>
                  </a:lnTo>
                  <a:lnTo>
                    <a:pt x="47574" y="44322"/>
                  </a:lnTo>
                  <a:lnTo>
                    <a:pt x="10124" y="107610"/>
                  </a:lnTo>
                  <a:lnTo>
                    <a:pt x="2898" y="128545"/>
                  </a:lnTo>
                  <a:lnTo>
                    <a:pt x="0" y="165469"/>
                  </a:lnTo>
                  <a:lnTo>
                    <a:pt x="11997" y="220705"/>
                  </a:lnTo>
                  <a:lnTo>
                    <a:pt x="37147" y="273689"/>
                  </a:lnTo>
                  <a:lnTo>
                    <a:pt x="52262" y="302192"/>
                  </a:lnTo>
                  <a:lnTo>
                    <a:pt x="63740" y="315632"/>
                  </a:lnTo>
                  <a:lnTo>
                    <a:pt x="81345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5595369" y="3102848"/>
            <a:ext cx="809444" cy="771640"/>
            <a:chOff x="5595369" y="3102848"/>
            <a:chExt cx="809444" cy="771640"/>
          </a:xfrm>
        </p:grpSpPr>
        <p:sp>
          <p:nvSpPr>
            <p:cNvPr id="145" name="Freeform 144"/>
            <p:cNvSpPr/>
            <p:nvPr/>
          </p:nvSpPr>
          <p:spPr>
            <a:xfrm>
              <a:off x="5771812" y="3158549"/>
              <a:ext cx="8334" cy="252685"/>
            </a:xfrm>
            <a:custGeom>
              <a:avLst/>
              <a:gdLst/>
              <a:ahLst/>
              <a:cxnLst/>
              <a:rect l="0" t="0" r="0" b="0"/>
              <a:pathLst>
                <a:path w="8334" h="252685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0"/>
                  </a:lnTo>
                  <a:lnTo>
                    <a:pt x="8069" y="204694"/>
                  </a:lnTo>
                  <a:lnTo>
                    <a:pt x="833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595369" y="3200663"/>
              <a:ext cx="205834" cy="157834"/>
            </a:xfrm>
            <a:custGeom>
              <a:avLst/>
              <a:gdLst/>
              <a:ahLst/>
              <a:cxnLst/>
              <a:rect l="0" t="0" r="0" b="0"/>
              <a:pathLst>
                <a:path w="205834" h="157834">
                  <a:moveTo>
                    <a:pt x="205833" y="73699"/>
                  </a:moveTo>
                  <a:lnTo>
                    <a:pt x="163141" y="88272"/>
                  </a:lnTo>
                  <a:lnTo>
                    <a:pt x="103617" y="118363"/>
                  </a:lnTo>
                  <a:lnTo>
                    <a:pt x="77281" y="134506"/>
                  </a:lnTo>
                  <a:lnTo>
                    <a:pt x="27727" y="157833"/>
                  </a:lnTo>
                  <a:lnTo>
                    <a:pt x="19245" y="156694"/>
                  </a:lnTo>
                  <a:lnTo>
                    <a:pt x="11251" y="153596"/>
                  </a:lnTo>
                  <a:lnTo>
                    <a:pt x="5922" y="146851"/>
                  </a:lnTo>
                  <a:lnTo>
                    <a:pt x="0" y="126878"/>
                  </a:lnTo>
                  <a:lnTo>
                    <a:pt x="4220" y="70650"/>
                  </a:lnTo>
                  <a:lnTo>
                    <a:pt x="13987" y="10015"/>
                  </a:lnTo>
                  <a:lnTo>
                    <a:pt x="163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001243" y="3190134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2724" y="37478"/>
                  </a:lnTo>
                  <a:lnTo>
                    <a:pt x="10962" y="88902"/>
                  </a:lnTo>
                  <a:lnTo>
                    <a:pt x="3379" y="14295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948601" y="3263834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0"/>
                  </a:moveTo>
                  <a:lnTo>
                    <a:pt x="93524" y="27511"/>
                  </a:lnTo>
                  <a:lnTo>
                    <a:pt x="32647" y="4908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211631" y="3102848"/>
              <a:ext cx="150885" cy="330598"/>
            </a:xfrm>
            <a:custGeom>
              <a:avLst/>
              <a:gdLst/>
              <a:ahLst/>
              <a:cxnLst/>
              <a:rect l="0" t="0" r="0" b="0"/>
              <a:pathLst>
                <a:path w="150885" h="330598">
                  <a:moveTo>
                    <a:pt x="115996" y="55701"/>
                  </a:moveTo>
                  <a:lnTo>
                    <a:pt x="104817" y="66879"/>
                  </a:lnTo>
                  <a:lnTo>
                    <a:pt x="81152" y="128918"/>
                  </a:lnTo>
                  <a:lnTo>
                    <a:pt x="63387" y="181979"/>
                  </a:lnTo>
                  <a:lnTo>
                    <a:pt x="45810" y="241912"/>
                  </a:lnTo>
                  <a:lnTo>
                    <a:pt x="37618" y="276991"/>
                  </a:lnTo>
                  <a:lnTo>
                    <a:pt x="39437" y="303011"/>
                  </a:lnTo>
                  <a:lnTo>
                    <a:pt x="43899" y="312991"/>
                  </a:lnTo>
                  <a:lnTo>
                    <a:pt x="58217" y="327200"/>
                  </a:lnTo>
                  <a:lnTo>
                    <a:pt x="66948" y="330287"/>
                  </a:lnTo>
                  <a:lnTo>
                    <a:pt x="86008" y="330597"/>
                  </a:lnTo>
                  <a:lnTo>
                    <a:pt x="103057" y="323716"/>
                  </a:lnTo>
                  <a:lnTo>
                    <a:pt x="133067" y="300235"/>
                  </a:lnTo>
                  <a:lnTo>
                    <a:pt x="148870" y="274385"/>
                  </a:lnTo>
                  <a:lnTo>
                    <a:pt x="150884" y="251550"/>
                  </a:lnTo>
                  <a:lnTo>
                    <a:pt x="146709" y="228142"/>
                  </a:lnTo>
                  <a:lnTo>
                    <a:pt x="131205" y="201811"/>
                  </a:lnTo>
                  <a:lnTo>
                    <a:pt x="118466" y="186539"/>
                  </a:lnTo>
                  <a:lnTo>
                    <a:pt x="62646" y="152590"/>
                  </a:lnTo>
                  <a:lnTo>
                    <a:pt x="5709" y="111732"/>
                  </a:lnTo>
                  <a:lnTo>
                    <a:pt x="1527" y="102414"/>
                  </a:lnTo>
                  <a:lnTo>
                    <a:pt x="0" y="79581"/>
                  </a:lnTo>
                  <a:lnTo>
                    <a:pt x="5717" y="46009"/>
                  </a:lnTo>
                  <a:lnTo>
                    <a:pt x="17850" y="27607"/>
                  </a:lnTo>
                  <a:lnTo>
                    <a:pt x="34941" y="12799"/>
                  </a:lnTo>
                  <a:lnTo>
                    <a:pt x="54235" y="2318"/>
                  </a:lnTo>
                  <a:lnTo>
                    <a:pt x="74509" y="0"/>
                  </a:lnTo>
                  <a:lnTo>
                    <a:pt x="84828" y="1019"/>
                  </a:lnTo>
                  <a:lnTo>
                    <a:pt x="92878" y="5208"/>
                  </a:lnTo>
                  <a:lnTo>
                    <a:pt x="104941" y="19222"/>
                  </a:lnTo>
                  <a:lnTo>
                    <a:pt x="111083" y="37148"/>
                  </a:lnTo>
                  <a:lnTo>
                    <a:pt x="115996" y="66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604042" y="3558632"/>
              <a:ext cx="112933" cy="315856"/>
            </a:xfrm>
            <a:custGeom>
              <a:avLst/>
              <a:gdLst/>
              <a:ahLst/>
              <a:cxnLst/>
              <a:rect l="0" t="0" r="0" b="0"/>
              <a:pathLst>
                <a:path w="112933" h="315856">
                  <a:moveTo>
                    <a:pt x="112932" y="0"/>
                  </a:moveTo>
                  <a:lnTo>
                    <a:pt x="88885" y="9575"/>
                  </a:lnTo>
                  <a:lnTo>
                    <a:pt x="67462" y="27533"/>
                  </a:lnTo>
                  <a:lnTo>
                    <a:pt x="47467" y="54561"/>
                  </a:lnTo>
                  <a:lnTo>
                    <a:pt x="14864" y="115982"/>
                  </a:lnTo>
                  <a:lnTo>
                    <a:pt x="2896" y="148618"/>
                  </a:lnTo>
                  <a:lnTo>
                    <a:pt x="0" y="187404"/>
                  </a:lnTo>
                  <a:lnTo>
                    <a:pt x="7201" y="227363"/>
                  </a:lnTo>
                  <a:lnTo>
                    <a:pt x="23633" y="260779"/>
                  </a:lnTo>
                  <a:lnTo>
                    <a:pt x="7081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753627" y="3653388"/>
              <a:ext cx="163389" cy="155561"/>
            </a:xfrm>
            <a:custGeom>
              <a:avLst/>
              <a:gdLst/>
              <a:ahLst/>
              <a:cxnLst/>
              <a:rect l="0" t="0" r="0" b="0"/>
              <a:pathLst>
                <a:path w="163389" h="155561">
                  <a:moveTo>
                    <a:pt x="15989" y="147399"/>
                  </a:moveTo>
                  <a:lnTo>
                    <a:pt x="7656" y="109921"/>
                  </a:lnTo>
                  <a:lnTo>
                    <a:pt x="5894" y="58498"/>
                  </a:lnTo>
                  <a:lnTo>
                    <a:pt x="0" y="22792"/>
                  </a:lnTo>
                  <a:lnTo>
                    <a:pt x="651" y="17534"/>
                  </a:lnTo>
                  <a:lnTo>
                    <a:pt x="3424" y="16369"/>
                  </a:lnTo>
                  <a:lnTo>
                    <a:pt x="7612" y="17932"/>
                  </a:lnTo>
                  <a:lnTo>
                    <a:pt x="31145" y="45656"/>
                  </a:lnTo>
                  <a:lnTo>
                    <a:pt x="79226" y="104568"/>
                  </a:lnTo>
                  <a:lnTo>
                    <a:pt x="128297" y="154376"/>
                  </a:lnTo>
                  <a:lnTo>
                    <a:pt x="134145" y="155560"/>
                  </a:lnTo>
                  <a:lnTo>
                    <a:pt x="139213" y="152840"/>
                  </a:lnTo>
                  <a:lnTo>
                    <a:pt x="143762" y="147517"/>
                  </a:lnTo>
                  <a:lnTo>
                    <a:pt x="148817" y="129124"/>
                  </a:lnTo>
                  <a:lnTo>
                    <a:pt x="159564" y="72896"/>
                  </a:lnTo>
                  <a:lnTo>
                    <a:pt x="162633" y="26444"/>
                  </a:lnTo>
                  <a:lnTo>
                    <a:pt x="1633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980186" y="3811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076406" y="3642860"/>
              <a:ext cx="124880" cy="178985"/>
            </a:xfrm>
            <a:custGeom>
              <a:avLst/>
              <a:gdLst/>
              <a:ahLst/>
              <a:cxnLst/>
              <a:rect l="0" t="0" r="0" b="0"/>
              <a:pathLst>
                <a:path w="124880" h="178985">
                  <a:moveTo>
                    <a:pt x="9065" y="0"/>
                  </a:moveTo>
                  <a:lnTo>
                    <a:pt x="9065" y="58617"/>
                  </a:lnTo>
                  <a:lnTo>
                    <a:pt x="1829" y="112790"/>
                  </a:lnTo>
                  <a:lnTo>
                    <a:pt x="0" y="140596"/>
                  </a:lnTo>
                  <a:lnTo>
                    <a:pt x="5426" y="162313"/>
                  </a:lnTo>
                  <a:lnTo>
                    <a:pt x="10149" y="171379"/>
                  </a:lnTo>
                  <a:lnTo>
                    <a:pt x="16806" y="176254"/>
                  </a:lnTo>
                  <a:lnTo>
                    <a:pt x="24755" y="178334"/>
                  </a:lnTo>
                  <a:lnTo>
                    <a:pt x="80151" y="178898"/>
                  </a:lnTo>
                  <a:lnTo>
                    <a:pt x="12487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096000" y="3706031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7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138114" y="3621803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51343" y="0"/>
                  </a:lnTo>
                  <a:lnTo>
                    <a:pt x="34127" y="6239"/>
                  </a:lnTo>
                  <a:lnTo>
                    <a:pt x="14401" y="166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296041" y="3790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243399" y="3548103"/>
              <a:ext cx="161414" cy="326385"/>
            </a:xfrm>
            <a:custGeom>
              <a:avLst/>
              <a:gdLst/>
              <a:ahLst/>
              <a:cxnLst/>
              <a:rect l="0" t="0" r="0" b="0"/>
              <a:pathLst>
                <a:path w="161414" h="326385">
                  <a:moveTo>
                    <a:pt x="0" y="0"/>
                  </a:moveTo>
                  <a:lnTo>
                    <a:pt x="62257" y="19128"/>
                  </a:lnTo>
                  <a:lnTo>
                    <a:pt x="106782" y="49804"/>
                  </a:lnTo>
                  <a:lnTo>
                    <a:pt x="120768" y="66589"/>
                  </a:lnTo>
                  <a:lnTo>
                    <a:pt x="155242" y="121428"/>
                  </a:lnTo>
                  <a:lnTo>
                    <a:pt x="161413" y="145215"/>
                  </a:lnTo>
                  <a:lnTo>
                    <a:pt x="158617" y="205343"/>
                  </a:lnTo>
                  <a:lnTo>
                    <a:pt x="138232" y="262524"/>
                  </a:lnTo>
                  <a:lnTo>
                    <a:pt x="129287" y="282794"/>
                  </a:lnTo>
                  <a:lnTo>
                    <a:pt x="94756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536983" y="2811108"/>
            <a:ext cx="1937215" cy="1863546"/>
            <a:chOff x="536983" y="2811108"/>
            <a:chExt cx="1937215" cy="1863546"/>
          </a:xfrm>
        </p:grpSpPr>
        <p:sp>
          <p:nvSpPr>
            <p:cNvPr id="159" name="Freeform 158"/>
            <p:cNvSpPr/>
            <p:nvPr/>
          </p:nvSpPr>
          <p:spPr>
            <a:xfrm>
              <a:off x="536983" y="2811108"/>
              <a:ext cx="349087" cy="958095"/>
            </a:xfrm>
            <a:custGeom>
              <a:avLst/>
              <a:gdLst/>
              <a:ahLst/>
              <a:cxnLst/>
              <a:rect l="0" t="0" r="0" b="0"/>
              <a:pathLst>
                <a:path w="349087" h="958095">
                  <a:moveTo>
                    <a:pt x="31555" y="0"/>
                  </a:moveTo>
                  <a:lnTo>
                    <a:pt x="14767" y="55045"/>
                  </a:lnTo>
                  <a:lnTo>
                    <a:pt x="8222" y="106453"/>
                  </a:lnTo>
                  <a:lnTo>
                    <a:pt x="4807" y="132711"/>
                  </a:lnTo>
                  <a:lnTo>
                    <a:pt x="3929" y="194555"/>
                  </a:lnTo>
                  <a:lnTo>
                    <a:pt x="752" y="249478"/>
                  </a:lnTo>
                  <a:lnTo>
                    <a:pt x="124" y="305387"/>
                  </a:lnTo>
                  <a:lnTo>
                    <a:pt x="0" y="367080"/>
                  </a:lnTo>
                  <a:lnTo>
                    <a:pt x="7212" y="421120"/>
                  </a:lnTo>
                  <a:lnTo>
                    <a:pt x="12969" y="479455"/>
                  </a:lnTo>
                  <a:lnTo>
                    <a:pt x="25024" y="531055"/>
                  </a:lnTo>
                  <a:lnTo>
                    <a:pt x="47076" y="576733"/>
                  </a:lnTo>
                  <a:lnTo>
                    <a:pt x="94813" y="639701"/>
                  </a:lnTo>
                  <a:lnTo>
                    <a:pt x="152052" y="698292"/>
                  </a:lnTo>
                  <a:lnTo>
                    <a:pt x="209781" y="740496"/>
                  </a:lnTo>
                  <a:lnTo>
                    <a:pt x="266052" y="789638"/>
                  </a:lnTo>
                  <a:lnTo>
                    <a:pt x="275624" y="796657"/>
                  </a:lnTo>
                  <a:lnTo>
                    <a:pt x="285515" y="800166"/>
                  </a:lnTo>
                  <a:lnTo>
                    <a:pt x="305863" y="800946"/>
                  </a:lnTo>
                  <a:lnTo>
                    <a:pt x="311523" y="794837"/>
                  </a:lnTo>
                  <a:lnTo>
                    <a:pt x="314693" y="772451"/>
                  </a:lnTo>
                  <a:lnTo>
                    <a:pt x="304223" y="713328"/>
                  </a:lnTo>
                  <a:lnTo>
                    <a:pt x="286438" y="654980"/>
                  </a:lnTo>
                  <a:lnTo>
                    <a:pt x="273452" y="634575"/>
                  </a:lnTo>
                  <a:lnTo>
                    <a:pt x="274708" y="634790"/>
                  </a:lnTo>
                  <a:lnTo>
                    <a:pt x="277885" y="637273"/>
                  </a:lnTo>
                  <a:lnTo>
                    <a:pt x="294855" y="675943"/>
                  </a:lnTo>
                  <a:lnTo>
                    <a:pt x="312327" y="735151"/>
                  </a:lnTo>
                  <a:lnTo>
                    <a:pt x="323236" y="789967"/>
                  </a:lnTo>
                  <a:lnTo>
                    <a:pt x="331327" y="840266"/>
                  </a:lnTo>
                  <a:lnTo>
                    <a:pt x="349086" y="883996"/>
                  </a:lnTo>
                  <a:lnTo>
                    <a:pt x="348935" y="905274"/>
                  </a:lnTo>
                  <a:lnTo>
                    <a:pt x="343747" y="912352"/>
                  </a:lnTo>
                  <a:lnTo>
                    <a:pt x="325505" y="920217"/>
                  </a:lnTo>
                  <a:lnTo>
                    <a:pt x="262146" y="928799"/>
                  </a:lnTo>
                  <a:lnTo>
                    <a:pt x="203601" y="944357"/>
                  </a:lnTo>
                  <a:lnTo>
                    <a:pt x="178954" y="958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010735" y="3548103"/>
              <a:ext cx="126343" cy="370854"/>
            </a:xfrm>
            <a:custGeom>
              <a:avLst/>
              <a:gdLst/>
              <a:ahLst/>
              <a:cxnLst/>
              <a:rect l="0" t="0" r="0" b="0"/>
              <a:pathLst>
                <a:path w="126343" h="370854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9065" y="159757"/>
                  </a:lnTo>
                  <a:lnTo>
                    <a:pt x="18669" y="223073"/>
                  </a:lnTo>
                  <a:lnTo>
                    <a:pt x="26175" y="277641"/>
                  </a:lnTo>
                  <a:lnTo>
                    <a:pt x="37753" y="333480"/>
                  </a:lnTo>
                  <a:lnTo>
                    <a:pt x="40176" y="361513"/>
                  </a:lnTo>
                  <a:lnTo>
                    <a:pt x="43162" y="368520"/>
                  </a:lnTo>
                  <a:lnTo>
                    <a:pt x="47492" y="370853"/>
                  </a:lnTo>
                  <a:lnTo>
                    <a:pt x="52718" y="370067"/>
                  </a:lnTo>
                  <a:lnTo>
                    <a:pt x="57372" y="366035"/>
                  </a:lnTo>
                  <a:lnTo>
                    <a:pt x="65663" y="352195"/>
                  </a:lnTo>
                  <a:lnTo>
                    <a:pt x="79348" y="299073"/>
                  </a:lnTo>
                  <a:lnTo>
                    <a:pt x="83264" y="242307"/>
                  </a:lnTo>
                  <a:lnTo>
                    <a:pt x="89627" y="191623"/>
                  </a:lnTo>
                  <a:lnTo>
                    <a:pt x="105534" y="134029"/>
                  </a:lnTo>
                  <a:lnTo>
                    <a:pt x="121696" y="75882"/>
                  </a:lnTo>
                  <a:lnTo>
                    <a:pt x="12634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190596" y="3755655"/>
              <a:ext cx="146524" cy="171475"/>
            </a:xfrm>
            <a:custGeom>
              <a:avLst/>
              <a:gdLst/>
              <a:ahLst/>
              <a:cxnLst/>
              <a:rect l="0" t="0" r="0" b="0"/>
              <a:pathLst>
                <a:path w="146524" h="171475">
                  <a:moveTo>
                    <a:pt x="104409" y="13547"/>
                  </a:moveTo>
                  <a:lnTo>
                    <a:pt x="87641" y="2368"/>
                  </a:lnTo>
                  <a:lnTo>
                    <a:pt x="66931" y="0"/>
                  </a:lnTo>
                  <a:lnTo>
                    <a:pt x="44468" y="4016"/>
                  </a:lnTo>
                  <a:lnTo>
                    <a:pt x="26686" y="13600"/>
                  </a:lnTo>
                  <a:lnTo>
                    <a:pt x="14103" y="28779"/>
                  </a:lnTo>
                  <a:lnTo>
                    <a:pt x="5781" y="48392"/>
                  </a:lnTo>
                  <a:lnTo>
                    <a:pt x="439" y="99112"/>
                  </a:lnTo>
                  <a:lnTo>
                    <a:pt x="0" y="112704"/>
                  </a:lnTo>
                  <a:lnTo>
                    <a:pt x="3218" y="122935"/>
                  </a:lnTo>
                  <a:lnTo>
                    <a:pt x="8872" y="130926"/>
                  </a:lnTo>
                  <a:lnTo>
                    <a:pt x="16151" y="137423"/>
                  </a:lnTo>
                  <a:lnTo>
                    <a:pt x="24513" y="140585"/>
                  </a:lnTo>
                  <a:lnTo>
                    <a:pt x="43163" y="140978"/>
                  </a:lnTo>
                  <a:lnTo>
                    <a:pt x="60031" y="131014"/>
                  </a:lnTo>
                  <a:lnTo>
                    <a:pt x="67805" y="123444"/>
                  </a:lnTo>
                  <a:lnTo>
                    <a:pt x="76442" y="102554"/>
                  </a:lnTo>
                  <a:lnTo>
                    <a:pt x="78745" y="90433"/>
                  </a:lnTo>
                  <a:lnTo>
                    <a:pt x="81451" y="85861"/>
                  </a:lnTo>
                  <a:lnTo>
                    <a:pt x="84424" y="86322"/>
                  </a:lnTo>
                  <a:lnTo>
                    <a:pt x="90847" y="96194"/>
                  </a:lnTo>
                  <a:lnTo>
                    <a:pt x="113570" y="141067"/>
                  </a:lnTo>
                  <a:lnTo>
                    <a:pt x="146523" y="171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368704" y="3769202"/>
              <a:ext cx="73701" cy="157280"/>
            </a:xfrm>
            <a:custGeom>
              <a:avLst/>
              <a:gdLst/>
              <a:ahLst/>
              <a:cxnLst/>
              <a:rect l="0" t="0" r="0" b="0"/>
              <a:pathLst>
                <a:path w="73701" h="157280">
                  <a:moveTo>
                    <a:pt x="0" y="42114"/>
                  </a:moveTo>
                  <a:lnTo>
                    <a:pt x="11453" y="96258"/>
                  </a:lnTo>
                  <a:lnTo>
                    <a:pt x="20962" y="156955"/>
                  </a:lnTo>
                  <a:lnTo>
                    <a:pt x="23333" y="157279"/>
                  </a:lnTo>
                  <a:lnTo>
                    <a:pt x="26084" y="153986"/>
                  </a:lnTo>
                  <a:lnTo>
                    <a:pt x="26021" y="140967"/>
                  </a:lnTo>
                  <a:lnTo>
                    <a:pt x="20541" y="86674"/>
                  </a:lnTo>
                  <a:lnTo>
                    <a:pt x="15185" y="53367"/>
                  </a:lnTo>
                  <a:lnTo>
                    <a:pt x="17667" y="31907"/>
                  </a:lnTo>
                  <a:lnTo>
                    <a:pt x="22307" y="23611"/>
                  </a:lnTo>
                  <a:lnTo>
                    <a:pt x="36820" y="11274"/>
                  </a:lnTo>
                  <a:lnTo>
                    <a:pt x="51850" y="501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526632" y="3821844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537160" y="3663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625192" y="3840128"/>
              <a:ext cx="143596" cy="171230"/>
            </a:xfrm>
            <a:custGeom>
              <a:avLst/>
              <a:gdLst/>
              <a:ahLst/>
              <a:cxnLst/>
              <a:rect l="0" t="0" r="0" b="0"/>
              <a:pathLst>
                <a:path w="143596" h="171230">
                  <a:moveTo>
                    <a:pt x="90953" y="13302"/>
                  </a:moveTo>
                  <a:lnTo>
                    <a:pt x="79774" y="2123"/>
                  </a:lnTo>
                  <a:lnTo>
                    <a:pt x="71802" y="0"/>
                  </a:lnTo>
                  <a:lnTo>
                    <a:pt x="50466" y="761"/>
                  </a:lnTo>
                  <a:lnTo>
                    <a:pt x="41735" y="4941"/>
                  </a:lnTo>
                  <a:lnTo>
                    <a:pt x="9530" y="40970"/>
                  </a:lnTo>
                  <a:lnTo>
                    <a:pt x="2122" y="61474"/>
                  </a:lnTo>
                  <a:lnTo>
                    <a:pt x="0" y="85014"/>
                  </a:lnTo>
                  <a:lnTo>
                    <a:pt x="2956" y="107175"/>
                  </a:lnTo>
                  <a:lnTo>
                    <a:pt x="14409" y="125603"/>
                  </a:lnTo>
                  <a:lnTo>
                    <a:pt x="22376" y="133793"/>
                  </a:lnTo>
                  <a:lnTo>
                    <a:pt x="31197" y="138083"/>
                  </a:lnTo>
                  <a:lnTo>
                    <a:pt x="50357" y="139730"/>
                  </a:lnTo>
                  <a:lnTo>
                    <a:pt x="59209" y="136192"/>
                  </a:lnTo>
                  <a:lnTo>
                    <a:pt x="75285" y="122902"/>
                  </a:lnTo>
                  <a:lnTo>
                    <a:pt x="91899" y="95689"/>
                  </a:lnTo>
                  <a:lnTo>
                    <a:pt x="94103" y="75655"/>
                  </a:lnTo>
                  <a:lnTo>
                    <a:pt x="93053" y="65399"/>
                  </a:lnTo>
                  <a:lnTo>
                    <a:pt x="93523" y="62071"/>
                  </a:lnTo>
                  <a:lnTo>
                    <a:pt x="95006" y="63362"/>
                  </a:lnTo>
                  <a:lnTo>
                    <a:pt x="115756" y="125257"/>
                  </a:lnTo>
                  <a:lnTo>
                    <a:pt x="143595" y="171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836506" y="3727088"/>
              <a:ext cx="159911" cy="321537"/>
            </a:xfrm>
            <a:custGeom>
              <a:avLst/>
              <a:gdLst/>
              <a:ahLst/>
              <a:cxnLst/>
              <a:rect l="0" t="0" r="0" b="0"/>
              <a:pathLst>
                <a:path w="159911" h="321537">
                  <a:moveTo>
                    <a:pt x="16509" y="0"/>
                  </a:moveTo>
                  <a:lnTo>
                    <a:pt x="13389" y="42691"/>
                  </a:lnTo>
                  <a:lnTo>
                    <a:pt x="6956" y="104408"/>
                  </a:lnTo>
                  <a:lnTo>
                    <a:pt x="3054" y="166549"/>
                  </a:lnTo>
                  <a:lnTo>
                    <a:pt x="0" y="195684"/>
                  </a:lnTo>
                  <a:lnTo>
                    <a:pt x="4453" y="252516"/>
                  </a:lnTo>
                  <a:lnTo>
                    <a:pt x="5302" y="271327"/>
                  </a:lnTo>
                  <a:lnTo>
                    <a:pt x="17394" y="211494"/>
                  </a:lnTo>
                  <a:lnTo>
                    <a:pt x="20608" y="200657"/>
                  </a:lnTo>
                  <a:lnTo>
                    <a:pt x="33539" y="182378"/>
                  </a:lnTo>
                  <a:lnTo>
                    <a:pt x="41900" y="174227"/>
                  </a:lnTo>
                  <a:lnTo>
                    <a:pt x="52154" y="169964"/>
                  </a:lnTo>
                  <a:lnTo>
                    <a:pt x="76025" y="168346"/>
                  </a:lnTo>
                  <a:lnTo>
                    <a:pt x="95993" y="174646"/>
                  </a:lnTo>
                  <a:lnTo>
                    <a:pt x="135207" y="204366"/>
                  </a:lnTo>
                  <a:lnTo>
                    <a:pt x="149592" y="217951"/>
                  </a:lnTo>
                  <a:lnTo>
                    <a:pt x="157546" y="238027"/>
                  </a:lnTo>
                  <a:lnTo>
                    <a:pt x="159910" y="261377"/>
                  </a:lnTo>
                  <a:lnTo>
                    <a:pt x="157062" y="283454"/>
                  </a:lnTo>
                  <a:lnTo>
                    <a:pt x="148777" y="301844"/>
                  </a:lnTo>
                  <a:lnTo>
                    <a:pt x="143292" y="310024"/>
                  </a:lnTo>
                  <a:lnTo>
                    <a:pt x="134956" y="315477"/>
                  </a:lnTo>
                  <a:lnTo>
                    <a:pt x="113216" y="321536"/>
                  </a:lnTo>
                  <a:lnTo>
                    <a:pt x="80258" y="319358"/>
                  </a:lnTo>
                  <a:lnTo>
                    <a:pt x="62000" y="311172"/>
                  </a:lnTo>
                  <a:lnTo>
                    <a:pt x="3756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053057" y="3748145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31585" y="0"/>
                  </a:moveTo>
                  <a:lnTo>
                    <a:pt x="16931" y="55141"/>
                  </a:lnTo>
                  <a:lnTo>
                    <a:pt x="11793" y="112104"/>
                  </a:lnTo>
                  <a:lnTo>
                    <a:pt x="7659" y="168417"/>
                  </a:lnTo>
                  <a:lnTo>
                    <a:pt x="1513" y="230189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123668" y="3932900"/>
              <a:ext cx="105926" cy="131101"/>
            </a:xfrm>
            <a:custGeom>
              <a:avLst/>
              <a:gdLst/>
              <a:ahLst/>
              <a:cxnLst/>
              <a:rect l="0" t="0" r="0" b="0"/>
              <a:pathLst>
                <a:path w="105926" h="131101">
                  <a:moveTo>
                    <a:pt x="3088" y="46872"/>
                  </a:moveTo>
                  <a:lnTo>
                    <a:pt x="47051" y="61526"/>
                  </a:lnTo>
                  <a:lnTo>
                    <a:pt x="67081" y="61963"/>
                  </a:lnTo>
                  <a:lnTo>
                    <a:pt x="77335" y="60442"/>
                  </a:lnTo>
                  <a:lnTo>
                    <a:pt x="94968" y="49394"/>
                  </a:lnTo>
                  <a:lnTo>
                    <a:pt x="102946" y="41534"/>
                  </a:lnTo>
                  <a:lnTo>
                    <a:pt x="105925" y="32785"/>
                  </a:lnTo>
                  <a:lnTo>
                    <a:pt x="102996" y="13705"/>
                  </a:lnTo>
                  <a:lnTo>
                    <a:pt x="96599" y="7213"/>
                  </a:lnTo>
                  <a:lnTo>
                    <a:pt x="77014" y="0"/>
                  </a:lnTo>
                  <a:lnTo>
                    <a:pt x="45269" y="1528"/>
                  </a:lnTo>
                  <a:lnTo>
                    <a:pt x="27294" y="9561"/>
                  </a:lnTo>
                  <a:lnTo>
                    <a:pt x="19226" y="14979"/>
                  </a:lnTo>
                  <a:lnTo>
                    <a:pt x="7141" y="30358"/>
                  </a:lnTo>
                  <a:lnTo>
                    <a:pt x="2280" y="39372"/>
                  </a:lnTo>
                  <a:lnTo>
                    <a:pt x="0" y="61866"/>
                  </a:lnTo>
                  <a:lnTo>
                    <a:pt x="4055" y="86291"/>
                  </a:lnTo>
                  <a:lnTo>
                    <a:pt x="18322" y="116263"/>
                  </a:lnTo>
                  <a:lnTo>
                    <a:pt x="34674" y="131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253098" y="3863958"/>
              <a:ext cx="221100" cy="326385"/>
            </a:xfrm>
            <a:custGeom>
              <a:avLst/>
              <a:gdLst/>
              <a:ahLst/>
              <a:cxnLst/>
              <a:rect l="0" t="0" r="0" b="0"/>
              <a:pathLst>
                <a:path w="221100" h="326385">
                  <a:moveTo>
                    <a:pt x="221099" y="0"/>
                  </a:moveTo>
                  <a:lnTo>
                    <a:pt x="177136" y="34898"/>
                  </a:lnTo>
                  <a:lnTo>
                    <a:pt x="134432" y="96117"/>
                  </a:lnTo>
                  <a:lnTo>
                    <a:pt x="99864" y="156766"/>
                  </a:lnTo>
                  <a:lnTo>
                    <a:pt x="63381" y="214346"/>
                  </a:lnTo>
                  <a:lnTo>
                    <a:pt x="35137" y="26746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000207" y="4122856"/>
              <a:ext cx="178985" cy="222478"/>
            </a:xfrm>
            <a:custGeom>
              <a:avLst/>
              <a:gdLst/>
              <a:ahLst/>
              <a:cxnLst/>
              <a:rect l="0" t="0" r="0" b="0"/>
              <a:pathLst>
                <a:path w="178985" h="222478">
                  <a:moveTo>
                    <a:pt x="0" y="162242"/>
                  </a:moveTo>
                  <a:lnTo>
                    <a:pt x="8333" y="124764"/>
                  </a:lnTo>
                  <a:lnTo>
                    <a:pt x="15684" y="73340"/>
                  </a:lnTo>
                  <a:lnTo>
                    <a:pt x="22335" y="20462"/>
                  </a:lnTo>
                  <a:lnTo>
                    <a:pt x="31763" y="1353"/>
                  </a:lnTo>
                  <a:lnTo>
                    <a:pt x="36383" y="0"/>
                  </a:lnTo>
                  <a:lnTo>
                    <a:pt x="40633" y="3778"/>
                  </a:lnTo>
                  <a:lnTo>
                    <a:pt x="44636" y="10976"/>
                  </a:lnTo>
                  <a:lnTo>
                    <a:pt x="54708" y="66168"/>
                  </a:lnTo>
                  <a:lnTo>
                    <a:pt x="70462" y="128360"/>
                  </a:lnTo>
                  <a:lnTo>
                    <a:pt x="84282" y="180419"/>
                  </a:lnTo>
                  <a:lnTo>
                    <a:pt x="92441" y="201906"/>
                  </a:lnTo>
                  <a:lnTo>
                    <a:pt x="103866" y="219255"/>
                  </a:lnTo>
                  <a:lnTo>
                    <a:pt x="110188" y="222477"/>
                  </a:lnTo>
                  <a:lnTo>
                    <a:pt x="116742" y="222286"/>
                  </a:lnTo>
                  <a:lnTo>
                    <a:pt x="123452" y="219819"/>
                  </a:lnTo>
                  <a:lnTo>
                    <a:pt x="134026" y="204599"/>
                  </a:lnTo>
                  <a:lnTo>
                    <a:pt x="154043" y="144510"/>
                  </a:lnTo>
                  <a:lnTo>
                    <a:pt x="166327" y="83391"/>
                  </a:lnTo>
                  <a:lnTo>
                    <a:pt x="176509" y="32319"/>
                  </a:lnTo>
                  <a:lnTo>
                    <a:pt x="178984" y="14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222769" y="4221927"/>
              <a:ext cx="103822" cy="127874"/>
            </a:xfrm>
            <a:custGeom>
              <a:avLst/>
              <a:gdLst/>
              <a:ahLst/>
              <a:cxnLst/>
              <a:rect l="0" t="0" r="0" b="0"/>
              <a:pathLst>
                <a:path w="103822" h="127874">
                  <a:moveTo>
                    <a:pt x="9065" y="31586"/>
                  </a:moveTo>
                  <a:lnTo>
                    <a:pt x="731" y="69064"/>
                  </a:lnTo>
                  <a:lnTo>
                    <a:pt x="0" y="81137"/>
                  </a:lnTo>
                  <a:lnTo>
                    <a:pt x="5426" y="100792"/>
                  </a:lnTo>
                  <a:lnTo>
                    <a:pt x="10148" y="109309"/>
                  </a:lnTo>
                  <a:lnTo>
                    <a:pt x="24754" y="121891"/>
                  </a:lnTo>
                  <a:lnTo>
                    <a:pt x="33562" y="126884"/>
                  </a:lnTo>
                  <a:lnTo>
                    <a:pt x="41774" y="127873"/>
                  </a:lnTo>
                  <a:lnTo>
                    <a:pt x="57138" y="122733"/>
                  </a:lnTo>
                  <a:lnTo>
                    <a:pt x="78941" y="106685"/>
                  </a:lnTo>
                  <a:lnTo>
                    <a:pt x="94629" y="81524"/>
                  </a:lnTo>
                  <a:lnTo>
                    <a:pt x="102611" y="26016"/>
                  </a:lnTo>
                  <a:lnTo>
                    <a:pt x="1038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379233" y="4277261"/>
              <a:ext cx="136087" cy="165766"/>
            </a:xfrm>
            <a:custGeom>
              <a:avLst/>
              <a:gdLst/>
              <a:ahLst/>
              <a:cxnLst/>
              <a:rect l="0" t="0" r="0" b="0"/>
              <a:pathLst>
                <a:path w="136087" h="165766">
                  <a:moveTo>
                    <a:pt x="0" y="39423"/>
                  </a:moveTo>
                  <a:lnTo>
                    <a:pt x="0" y="101897"/>
                  </a:lnTo>
                  <a:lnTo>
                    <a:pt x="3119" y="40448"/>
                  </a:lnTo>
                  <a:lnTo>
                    <a:pt x="9575" y="19991"/>
                  </a:lnTo>
                  <a:lnTo>
                    <a:pt x="20243" y="3100"/>
                  </a:lnTo>
                  <a:lnTo>
                    <a:pt x="26363" y="0"/>
                  </a:lnTo>
                  <a:lnTo>
                    <a:pt x="32783" y="273"/>
                  </a:lnTo>
                  <a:lnTo>
                    <a:pt x="39403" y="2794"/>
                  </a:lnTo>
                  <a:lnTo>
                    <a:pt x="49878" y="18074"/>
                  </a:lnTo>
                  <a:lnTo>
                    <a:pt x="54309" y="28700"/>
                  </a:lnTo>
                  <a:lnTo>
                    <a:pt x="56113" y="49865"/>
                  </a:lnTo>
                  <a:lnTo>
                    <a:pt x="54956" y="60422"/>
                  </a:lnTo>
                  <a:lnTo>
                    <a:pt x="56524" y="63951"/>
                  </a:lnTo>
                  <a:lnTo>
                    <a:pt x="59909" y="62794"/>
                  </a:lnTo>
                  <a:lnTo>
                    <a:pt x="64506" y="58513"/>
                  </a:lnTo>
                  <a:lnTo>
                    <a:pt x="93136" y="12329"/>
                  </a:lnTo>
                  <a:lnTo>
                    <a:pt x="99525" y="9662"/>
                  </a:lnTo>
                  <a:lnTo>
                    <a:pt x="106124" y="10224"/>
                  </a:lnTo>
                  <a:lnTo>
                    <a:pt x="112863" y="12937"/>
                  </a:lnTo>
                  <a:lnTo>
                    <a:pt x="123471" y="25312"/>
                  </a:lnTo>
                  <a:lnTo>
                    <a:pt x="130915" y="43679"/>
                  </a:lnTo>
                  <a:lnTo>
                    <a:pt x="136086" y="107126"/>
                  </a:lnTo>
                  <a:lnTo>
                    <a:pt x="126342" y="165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582140" y="4330830"/>
              <a:ext cx="74920" cy="133253"/>
            </a:xfrm>
            <a:custGeom>
              <a:avLst/>
              <a:gdLst/>
              <a:ahLst/>
              <a:cxnLst/>
              <a:rect l="0" t="0" r="0" b="0"/>
              <a:pathLst>
                <a:path w="74920" h="133253">
                  <a:moveTo>
                    <a:pt x="18191" y="49025"/>
                  </a:moveTo>
                  <a:lnTo>
                    <a:pt x="44577" y="33384"/>
                  </a:lnTo>
                  <a:lnTo>
                    <a:pt x="67743" y="25305"/>
                  </a:lnTo>
                  <a:lnTo>
                    <a:pt x="73453" y="20343"/>
                  </a:lnTo>
                  <a:lnTo>
                    <a:pt x="74919" y="14696"/>
                  </a:lnTo>
                  <a:lnTo>
                    <a:pt x="73557" y="8591"/>
                  </a:lnTo>
                  <a:lnTo>
                    <a:pt x="67970" y="4522"/>
                  </a:lnTo>
                  <a:lnTo>
                    <a:pt x="49284" y="0"/>
                  </a:lnTo>
                  <a:lnTo>
                    <a:pt x="40089" y="1133"/>
                  </a:lnTo>
                  <a:lnTo>
                    <a:pt x="23634" y="8632"/>
                  </a:lnTo>
                  <a:lnTo>
                    <a:pt x="11642" y="22884"/>
                  </a:lnTo>
                  <a:lnTo>
                    <a:pt x="3582" y="42086"/>
                  </a:lnTo>
                  <a:lnTo>
                    <a:pt x="0" y="66218"/>
                  </a:lnTo>
                  <a:lnTo>
                    <a:pt x="4647" y="86302"/>
                  </a:lnTo>
                  <a:lnTo>
                    <a:pt x="26694" y="118259"/>
                  </a:lnTo>
                  <a:lnTo>
                    <a:pt x="36788" y="126589"/>
                  </a:lnTo>
                  <a:lnTo>
                    <a:pt x="49777" y="1332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1706091" y="4331136"/>
              <a:ext cx="73226" cy="156904"/>
            </a:xfrm>
            <a:custGeom>
              <a:avLst/>
              <a:gdLst/>
              <a:ahLst/>
              <a:cxnLst/>
              <a:rect l="0" t="0" r="0" b="0"/>
              <a:pathLst>
                <a:path w="73226" h="156904">
                  <a:moveTo>
                    <a:pt x="10054" y="69775"/>
                  </a:moveTo>
                  <a:lnTo>
                    <a:pt x="1720" y="107254"/>
                  </a:lnTo>
                  <a:lnTo>
                    <a:pt x="3295" y="142102"/>
                  </a:lnTo>
                  <a:lnTo>
                    <a:pt x="5880" y="156903"/>
                  </a:lnTo>
                  <a:lnTo>
                    <a:pt x="4932" y="155937"/>
                  </a:lnTo>
                  <a:lnTo>
                    <a:pt x="3129" y="151783"/>
                  </a:lnTo>
                  <a:lnTo>
                    <a:pt x="0" y="95638"/>
                  </a:lnTo>
                  <a:lnTo>
                    <a:pt x="5208" y="35630"/>
                  </a:lnTo>
                  <a:lnTo>
                    <a:pt x="14139" y="13266"/>
                  </a:lnTo>
                  <a:lnTo>
                    <a:pt x="19796" y="4026"/>
                  </a:lnTo>
                  <a:lnTo>
                    <a:pt x="27077" y="206"/>
                  </a:lnTo>
                  <a:lnTo>
                    <a:pt x="35441" y="0"/>
                  </a:lnTo>
                  <a:lnTo>
                    <a:pt x="57740" y="7767"/>
                  </a:lnTo>
                  <a:lnTo>
                    <a:pt x="73225" y="17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821430" y="4400911"/>
              <a:ext cx="21058" cy="105287"/>
            </a:xfrm>
            <a:custGeom>
              <a:avLst/>
              <a:gdLst/>
              <a:ahLst/>
              <a:cxnLst/>
              <a:rect l="0" t="0" r="0" b="0"/>
              <a:pathLst>
                <a:path w="21058" h="105287">
                  <a:moveTo>
                    <a:pt x="21057" y="0"/>
                  </a:moveTo>
                  <a:lnTo>
                    <a:pt x="4268" y="55046"/>
                  </a:lnTo>
                  <a:lnTo>
                    <a:pt x="0" y="105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1842487" y="425351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918978" y="4408495"/>
              <a:ext cx="81437" cy="139817"/>
            </a:xfrm>
            <a:custGeom>
              <a:avLst/>
              <a:gdLst/>
              <a:ahLst/>
              <a:cxnLst/>
              <a:rect l="0" t="0" r="0" b="0"/>
              <a:pathLst>
                <a:path w="81437" h="139817">
                  <a:moveTo>
                    <a:pt x="81436" y="24002"/>
                  </a:moveTo>
                  <a:lnTo>
                    <a:pt x="63455" y="8361"/>
                  </a:lnTo>
                  <a:lnTo>
                    <a:pt x="46539" y="283"/>
                  </a:lnTo>
                  <a:lnTo>
                    <a:pt x="38284" y="0"/>
                  </a:lnTo>
                  <a:lnTo>
                    <a:pt x="22873" y="5926"/>
                  </a:lnTo>
                  <a:lnTo>
                    <a:pt x="11344" y="19478"/>
                  </a:lnTo>
                  <a:lnTo>
                    <a:pt x="3491" y="38369"/>
                  </a:lnTo>
                  <a:lnTo>
                    <a:pt x="0" y="62363"/>
                  </a:lnTo>
                  <a:lnTo>
                    <a:pt x="4688" y="85505"/>
                  </a:lnTo>
                  <a:lnTo>
                    <a:pt x="20481" y="115145"/>
                  </a:lnTo>
                  <a:lnTo>
                    <a:pt x="32118" y="128851"/>
                  </a:lnTo>
                  <a:lnTo>
                    <a:pt x="49851" y="139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968829" y="45483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094498" y="4463371"/>
              <a:ext cx="116487" cy="179697"/>
            </a:xfrm>
            <a:custGeom>
              <a:avLst/>
              <a:gdLst/>
              <a:ahLst/>
              <a:cxnLst/>
              <a:rect l="0" t="0" r="0" b="0"/>
              <a:pathLst>
                <a:path w="116487" h="179697">
                  <a:moveTo>
                    <a:pt x="95429" y="42826"/>
                  </a:moveTo>
                  <a:lnTo>
                    <a:pt x="85854" y="18779"/>
                  </a:lnTo>
                  <a:lnTo>
                    <a:pt x="75186" y="4452"/>
                  </a:lnTo>
                  <a:lnTo>
                    <a:pt x="67895" y="866"/>
                  </a:lnTo>
                  <a:lnTo>
                    <a:pt x="50437" y="0"/>
                  </a:lnTo>
                  <a:lnTo>
                    <a:pt x="34098" y="6634"/>
                  </a:lnTo>
                  <a:lnTo>
                    <a:pt x="4545" y="29958"/>
                  </a:lnTo>
                  <a:lnTo>
                    <a:pt x="915" y="38926"/>
                  </a:lnTo>
                  <a:lnTo>
                    <a:pt x="0" y="61370"/>
                  </a:lnTo>
                  <a:lnTo>
                    <a:pt x="6063" y="94724"/>
                  </a:lnTo>
                  <a:lnTo>
                    <a:pt x="11285" y="103161"/>
                  </a:lnTo>
                  <a:lnTo>
                    <a:pt x="26446" y="115654"/>
                  </a:lnTo>
                  <a:lnTo>
                    <a:pt x="35403" y="118284"/>
                  </a:lnTo>
                  <a:lnTo>
                    <a:pt x="54713" y="118087"/>
                  </a:lnTo>
                  <a:lnTo>
                    <a:pt x="71874" y="107861"/>
                  </a:lnTo>
                  <a:lnTo>
                    <a:pt x="101955" y="78289"/>
                  </a:lnTo>
                  <a:lnTo>
                    <a:pt x="104459" y="76996"/>
                  </a:lnTo>
                  <a:lnTo>
                    <a:pt x="103788" y="79644"/>
                  </a:lnTo>
                  <a:lnTo>
                    <a:pt x="101002" y="84919"/>
                  </a:lnTo>
                  <a:lnTo>
                    <a:pt x="101026" y="103258"/>
                  </a:lnTo>
                  <a:lnTo>
                    <a:pt x="113858" y="162688"/>
                  </a:lnTo>
                  <a:lnTo>
                    <a:pt x="116486" y="179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326798" y="4358798"/>
              <a:ext cx="21057" cy="315856"/>
            </a:xfrm>
            <a:custGeom>
              <a:avLst/>
              <a:gdLst/>
              <a:ahLst/>
              <a:cxnLst/>
              <a:rect l="0" t="0" r="0" b="0"/>
              <a:pathLst>
                <a:path w="21057" h="315856">
                  <a:moveTo>
                    <a:pt x="21056" y="0"/>
                  </a:moveTo>
                  <a:lnTo>
                    <a:pt x="13821" y="27555"/>
                  </a:lnTo>
                  <a:lnTo>
                    <a:pt x="11179" y="86898"/>
                  </a:lnTo>
                  <a:lnTo>
                    <a:pt x="10656" y="149356"/>
                  </a:lnTo>
                  <a:lnTo>
                    <a:pt x="3318" y="206753"/>
                  </a:lnTo>
                  <a:lnTo>
                    <a:pt x="655" y="26315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12151" y="231626"/>
            <a:ext cx="635414" cy="692264"/>
            <a:chOff x="312151" y="231626"/>
            <a:chExt cx="635414" cy="692264"/>
          </a:xfrm>
        </p:grpSpPr>
        <p:sp>
          <p:nvSpPr>
            <p:cNvPr id="2" name="Freeform 1"/>
            <p:cNvSpPr/>
            <p:nvPr/>
          </p:nvSpPr>
          <p:spPr>
            <a:xfrm>
              <a:off x="312151" y="284269"/>
              <a:ext cx="287974" cy="471603"/>
            </a:xfrm>
            <a:custGeom>
              <a:avLst/>
              <a:gdLst/>
              <a:ahLst/>
              <a:cxnLst/>
              <a:rect l="0" t="0" r="0" b="0"/>
              <a:pathLst>
                <a:path w="287974" h="471603">
                  <a:moveTo>
                    <a:pt x="24760" y="0"/>
                  </a:moveTo>
                  <a:lnTo>
                    <a:pt x="17525" y="27556"/>
                  </a:lnTo>
                  <a:lnTo>
                    <a:pt x="14882" y="83779"/>
                  </a:lnTo>
                  <a:lnTo>
                    <a:pt x="14425" y="132448"/>
                  </a:lnTo>
                  <a:lnTo>
                    <a:pt x="19859" y="195008"/>
                  </a:lnTo>
                  <a:lnTo>
                    <a:pt x="23308" y="246903"/>
                  </a:lnTo>
                  <a:lnTo>
                    <a:pt x="24115" y="289499"/>
                  </a:lnTo>
                  <a:lnTo>
                    <a:pt x="23304" y="333387"/>
                  </a:lnTo>
                  <a:lnTo>
                    <a:pt x="16270" y="389810"/>
                  </a:lnTo>
                  <a:lnTo>
                    <a:pt x="3413" y="448270"/>
                  </a:lnTo>
                  <a:lnTo>
                    <a:pt x="0" y="460284"/>
                  </a:lnTo>
                  <a:lnTo>
                    <a:pt x="1235" y="467123"/>
                  </a:lnTo>
                  <a:lnTo>
                    <a:pt x="5567" y="470513"/>
                  </a:lnTo>
                  <a:lnTo>
                    <a:pt x="11965" y="471602"/>
                  </a:lnTo>
                  <a:lnTo>
                    <a:pt x="73189" y="458937"/>
                  </a:lnTo>
                  <a:lnTo>
                    <a:pt x="135730" y="436877"/>
                  </a:lnTo>
                  <a:lnTo>
                    <a:pt x="184372" y="433212"/>
                  </a:lnTo>
                  <a:lnTo>
                    <a:pt x="247621" y="431973"/>
                  </a:lnTo>
                  <a:lnTo>
                    <a:pt x="287973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8497" y="494839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4959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9025" y="231626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77752" y="17959"/>
                  </a:lnTo>
                  <a:lnTo>
                    <a:pt x="120591" y="35150"/>
                  </a:lnTo>
                  <a:lnTo>
                    <a:pt x="66238" y="47974"/>
                  </a:lnTo>
                  <a:lnTo>
                    <a:pt x="19800" y="5172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48080" y="581426"/>
              <a:ext cx="299485" cy="342464"/>
            </a:xfrm>
            <a:custGeom>
              <a:avLst/>
              <a:gdLst/>
              <a:ahLst/>
              <a:cxnLst/>
              <a:rect l="0" t="0" r="0" b="0"/>
              <a:pathLst>
                <a:path w="299485" h="342464">
                  <a:moveTo>
                    <a:pt x="225785" y="71340"/>
                  </a:moveTo>
                  <a:lnTo>
                    <a:pt x="180004" y="23465"/>
                  </a:lnTo>
                  <a:lnTo>
                    <a:pt x="140832" y="5602"/>
                  </a:lnTo>
                  <a:lnTo>
                    <a:pt x="104167" y="0"/>
                  </a:lnTo>
                  <a:lnTo>
                    <a:pt x="80486" y="4928"/>
                  </a:lnTo>
                  <a:lnTo>
                    <a:pt x="50542" y="20857"/>
                  </a:lnTo>
                  <a:lnTo>
                    <a:pt x="13874" y="52790"/>
                  </a:lnTo>
                  <a:lnTo>
                    <a:pt x="2921" y="75574"/>
                  </a:lnTo>
                  <a:lnTo>
                    <a:pt x="0" y="88201"/>
                  </a:lnTo>
                  <a:lnTo>
                    <a:pt x="392" y="98958"/>
                  </a:lnTo>
                  <a:lnTo>
                    <a:pt x="7067" y="117150"/>
                  </a:lnTo>
                  <a:lnTo>
                    <a:pt x="23979" y="140546"/>
                  </a:lnTo>
                  <a:lnTo>
                    <a:pt x="31586" y="144383"/>
                  </a:lnTo>
                  <a:lnTo>
                    <a:pt x="49397" y="145528"/>
                  </a:lnTo>
                  <a:lnTo>
                    <a:pt x="84744" y="134006"/>
                  </a:lnTo>
                  <a:lnTo>
                    <a:pt x="142654" y="95554"/>
                  </a:lnTo>
                  <a:lnTo>
                    <a:pt x="151647" y="93332"/>
                  </a:lnTo>
                  <a:lnTo>
                    <a:pt x="159982" y="94190"/>
                  </a:lnTo>
                  <a:lnTo>
                    <a:pt x="167878" y="97102"/>
                  </a:lnTo>
                  <a:lnTo>
                    <a:pt x="174312" y="103723"/>
                  </a:lnTo>
                  <a:lnTo>
                    <a:pt x="184581" y="123557"/>
                  </a:lnTo>
                  <a:lnTo>
                    <a:pt x="186805" y="147970"/>
                  </a:lnTo>
                  <a:lnTo>
                    <a:pt x="187719" y="188022"/>
                  </a:lnTo>
                  <a:lnTo>
                    <a:pt x="192919" y="249067"/>
                  </a:lnTo>
                  <a:lnTo>
                    <a:pt x="200012" y="309045"/>
                  </a:lnTo>
                  <a:lnTo>
                    <a:pt x="197611" y="342463"/>
                  </a:lnTo>
                  <a:lnTo>
                    <a:pt x="198814" y="340996"/>
                  </a:lnTo>
                  <a:lnTo>
                    <a:pt x="204439" y="329228"/>
                  </a:lnTo>
                  <a:lnTo>
                    <a:pt x="250355" y="270351"/>
                  </a:lnTo>
                  <a:lnTo>
                    <a:pt x="299484" y="2292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79067" y="326383"/>
            <a:ext cx="2000415" cy="526426"/>
            <a:chOff x="579067" y="326383"/>
            <a:chExt cx="2000415" cy="526426"/>
          </a:xfrm>
        </p:grpSpPr>
        <p:sp>
          <p:nvSpPr>
            <p:cNvPr id="7" name="Freeform 6"/>
            <p:cNvSpPr/>
            <p:nvPr/>
          </p:nvSpPr>
          <p:spPr>
            <a:xfrm>
              <a:off x="981584" y="568538"/>
              <a:ext cx="158750" cy="181359"/>
            </a:xfrm>
            <a:custGeom>
              <a:avLst/>
              <a:gdLst/>
              <a:ahLst/>
              <a:cxnLst/>
              <a:rect l="0" t="0" r="0" b="0"/>
              <a:pathLst>
                <a:path w="158750" h="181359">
                  <a:moveTo>
                    <a:pt x="18623" y="0"/>
                  </a:moveTo>
                  <a:lnTo>
                    <a:pt x="1834" y="62281"/>
                  </a:lnTo>
                  <a:lnTo>
                    <a:pt x="0" y="101382"/>
                  </a:lnTo>
                  <a:lnTo>
                    <a:pt x="12387" y="157414"/>
                  </a:lnTo>
                  <a:lnTo>
                    <a:pt x="19145" y="165774"/>
                  </a:lnTo>
                  <a:lnTo>
                    <a:pt x="39132" y="178183"/>
                  </a:lnTo>
                  <a:lnTo>
                    <a:pt x="60493" y="181358"/>
                  </a:lnTo>
                  <a:lnTo>
                    <a:pt x="80516" y="177700"/>
                  </a:lnTo>
                  <a:lnTo>
                    <a:pt x="97213" y="168275"/>
                  </a:lnTo>
                  <a:lnTo>
                    <a:pt x="119768" y="144226"/>
                  </a:lnTo>
                  <a:lnTo>
                    <a:pt x="152291" y="86006"/>
                  </a:lnTo>
                  <a:lnTo>
                    <a:pt x="158749" y="63961"/>
                  </a:lnTo>
                  <a:lnTo>
                    <a:pt x="156483" y="24333"/>
                  </a:lnTo>
                  <a:lnTo>
                    <a:pt x="1554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07483" y="575904"/>
              <a:ext cx="224393" cy="161575"/>
            </a:xfrm>
            <a:custGeom>
              <a:avLst/>
              <a:gdLst/>
              <a:ahLst/>
              <a:cxnLst/>
              <a:rect l="0" t="0" r="0" b="0"/>
              <a:pathLst>
                <a:path w="224393" h="161575">
                  <a:moveTo>
                    <a:pt x="150693" y="87391"/>
                  </a:moveTo>
                  <a:lnTo>
                    <a:pt x="131565" y="34686"/>
                  </a:lnTo>
                  <a:lnTo>
                    <a:pt x="120354" y="18733"/>
                  </a:lnTo>
                  <a:lnTo>
                    <a:pt x="104454" y="6963"/>
                  </a:lnTo>
                  <a:lnTo>
                    <a:pt x="95300" y="2187"/>
                  </a:lnTo>
                  <a:lnTo>
                    <a:pt x="75771" y="0"/>
                  </a:lnTo>
                  <a:lnTo>
                    <a:pt x="65650" y="1054"/>
                  </a:lnTo>
                  <a:lnTo>
                    <a:pt x="48165" y="11584"/>
                  </a:lnTo>
                  <a:lnTo>
                    <a:pt x="11846" y="49679"/>
                  </a:lnTo>
                  <a:lnTo>
                    <a:pt x="2025" y="68290"/>
                  </a:lnTo>
                  <a:lnTo>
                    <a:pt x="0" y="91380"/>
                  </a:lnTo>
                  <a:lnTo>
                    <a:pt x="4170" y="114900"/>
                  </a:lnTo>
                  <a:lnTo>
                    <a:pt x="19671" y="141295"/>
                  </a:lnTo>
                  <a:lnTo>
                    <a:pt x="32409" y="156582"/>
                  </a:lnTo>
                  <a:lnTo>
                    <a:pt x="41421" y="160424"/>
                  </a:lnTo>
                  <a:lnTo>
                    <a:pt x="63913" y="161574"/>
                  </a:lnTo>
                  <a:lnTo>
                    <a:pt x="83268" y="155066"/>
                  </a:lnTo>
                  <a:lnTo>
                    <a:pt x="91705" y="150055"/>
                  </a:lnTo>
                  <a:lnTo>
                    <a:pt x="104199" y="132009"/>
                  </a:lnTo>
                  <a:lnTo>
                    <a:pt x="112481" y="108391"/>
                  </a:lnTo>
                  <a:lnTo>
                    <a:pt x="118314" y="76976"/>
                  </a:lnTo>
                  <a:lnTo>
                    <a:pt x="120918" y="76938"/>
                  </a:lnTo>
                  <a:lnTo>
                    <a:pt x="172071" y="139659"/>
                  </a:lnTo>
                  <a:lnTo>
                    <a:pt x="178983" y="146803"/>
                  </a:lnTo>
                  <a:lnTo>
                    <a:pt x="187100" y="150395"/>
                  </a:lnTo>
                  <a:lnTo>
                    <a:pt x="224392" y="1505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57872" y="326383"/>
              <a:ext cx="23047" cy="389555"/>
            </a:xfrm>
            <a:custGeom>
              <a:avLst/>
              <a:gdLst/>
              <a:ahLst/>
              <a:cxnLst/>
              <a:rect l="0" t="0" r="0" b="0"/>
              <a:pathLst>
                <a:path w="23047" h="389555">
                  <a:moveTo>
                    <a:pt x="5589" y="0"/>
                  </a:moveTo>
                  <a:lnTo>
                    <a:pt x="0" y="62093"/>
                  </a:lnTo>
                  <a:lnTo>
                    <a:pt x="4044" y="121911"/>
                  </a:lnTo>
                  <a:lnTo>
                    <a:pt x="10873" y="176029"/>
                  </a:lnTo>
                  <a:lnTo>
                    <a:pt x="14563" y="226462"/>
                  </a:lnTo>
                  <a:lnTo>
                    <a:pt x="23046" y="289575"/>
                  </a:lnTo>
                  <a:lnTo>
                    <a:pt x="22815" y="347102"/>
                  </a:lnTo>
                  <a:lnTo>
                    <a:pt x="16117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16062" y="473782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3538" y="0"/>
                  </a:lnTo>
                  <a:lnTo>
                    <a:pt x="122129" y="7236"/>
                  </a:lnTo>
                  <a:lnTo>
                    <a:pt x="66845" y="12998"/>
                  </a:lnTo>
                  <a:lnTo>
                    <a:pt x="3267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63502" y="558010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93" y="1199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74031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85888" y="562949"/>
              <a:ext cx="122840" cy="147803"/>
            </a:xfrm>
            <a:custGeom>
              <a:avLst/>
              <a:gdLst/>
              <a:ahLst/>
              <a:cxnLst/>
              <a:rect l="0" t="0" r="0" b="0"/>
              <a:pathLst>
                <a:path w="122840" h="147803">
                  <a:moveTo>
                    <a:pt x="98713" y="5589"/>
                  </a:moveTo>
                  <a:lnTo>
                    <a:pt x="81945" y="0"/>
                  </a:lnTo>
                  <a:lnTo>
                    <a:pt x="64354" y="376"/>
                  </a:lnTo>
                  <a:lnTo>
                    <a:pt x="46007" y="5612"/>
                  </a:lnTo>
                  <a:lnTo>
                    <a:pt x="30055" y="15738"/>
                  </a:lnTo>
                  <a:lnTo>
                    <a:pt x="18285" y="31157"/>
                  </a:lnTo>
                  <a:lnTo>
                    <a:pt x="1197" y="69651"/>
                  </a:lnTo>
                  <a:lnTo>
                    <a:pt x="0" y="93333"/>
                  </a:lnTo>
                  <a:lnTo>
                    <a:pt x="4538" y="117116"/>
                  </a:lnTo>
                  <a:lnTo>
                    <a:pt x="14353" y="135485"/>
                  </a:lnTo>
                  <a:lnTo>
                    <a:pt x="22586" y="141320"/>
                  </a:lnTo>
                  <a:lnTo>
                    <a:pt x="44211" y="147802"/>
                  </a:lnTo>
                  <a:lnTo>
                    <a:pt x="77105" y="145863"/>
                  </a:lnTo>
                  <a:lnTo>
                    <a:pt x="95348" y="134613"/>
                  </a:lnTo>
                  <a:lnTo>
                    <a:pt x="110086" y="117916"/>
                  </a:lnTo>
                  <a:lnTo>
                    <a:pt x="120535" y="98796"/>
                  </a:lnTo>
                  <a:lnTo>
                    <a:pt x="122839" y="78600"/>
                  </a:lnTo>
                  <a:lnTo>
                    <a:pt x="119964" y="60265"/>
                  </a:lnTo>
                  <a:lnTo>
                    <a:pt x="109241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89886" y="510327"/>
              <a:ext cx="168457" cy="184554"/>
            </a:xfrm>
            <a:custGeom>
              <a:avLst/>
              <a:gdLst/>
              <a:ahLst/>
              <a:cxnLst/>
              <a:rect l="0" t="0" r="0" b="0"/>
              <a:pathLst>
                <a:path w="168457" h="184554">
                  <a:moveTo>
                    <a:pt x="0" y="68740"/>
                  </a:moveTo>
                  <a:lnTo>
                    <a:pt x="14654" y="121767"/>
                  </a:lnTo>
                  <a:lnTo>
                    <a:pt x="19160" y="158671"/>
                  </a:lnTo>
                  <a:lnTo>
                    <a:pt x="18622" y="162619"/>
                  </a:lnTo>
                  <a:lnTo>
                    <a:pt x="17094" y="160572"/>
                  </a:lnTo>
                  <a:lnTo>
                    <a:pt x="13446" y="144649"/>
                  </a:lnTo>
                  <a:lnTo>
                    <a:pt x="11104" y="89887"/>
                  </a:lnTo>
                  <a:lnTo>
                    <a:pt x="16231" y="39252"/>
                  </a:lnTo>
                  <a:lnTo>
                    <a:pt x="30805" y="11780"/>
                  </a:lnTo>
                  <a:lnTo>
                    <a:pt x="39254" y="6200"/>
                  </a:lnTo>
                  <a:lnTo>
                    <a:pt x="61120" y="0"/>
                  </a:lnTo>
                  <a:lnTo>
                    <a:pt x="71162" y="1856"/>
                  </a:lnTo>
                  <a:lnTo>
                    <a:pt x="88559" y="13278"/>
                  </a:lnTo>
                  <a:lnTo>
                    <a:pt x="133125" y="72892"/>
                  </a:lnTo>
                  <a:lnTo>
                    <a:pt x="156972" y="130262"/>
                  </a:lnTo>
                  <a:lnTo>
                    <a:pt x="168456" y="184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9067" y="800165"/>
              <a:ext cx="1547690" cy="52644"/>
            </a:xfrm>
            <a:custGeom>
              <a:avLst/>
              <a:gdLst/>
              <a:ahLst/>
              <a:cxnLst/>
              <a:rect l="0" t="0" r="0" b="0"/>
              <a:pathLst>
                <a:path w="1547690" h="52644">
                  <a:moveTo>
                    <a:pt x="1547689" y="42114"/>
                  </a:moveTo>
                  <a:lnTo>
                    <a:pt x="1485596" y="27460"/>
                  </a:lnTo>
                  <a:lnTo>
                    <a:pt x="1437938" y="15086"/>
                  </a:lnTo>
                  <a:lnTo>
                    <a:pt x="1381939" y="10709"/>
                  </a:lnTo>
                  <a:lnTo>
                    <a:pt x="1336361" y="3693"/>
                  </a:lnTo>
                  <a:lnTo>
                    <a:pt x="1274243" y="1095"/>
                  </a:lnTo>
                  <a:lnTo>
                    <a:pt x="1213204" y="325"/>
                  </a:lnTo>
                  <a:lnTo>
                    <a:pt x="1164443" y="96"/>
                  </a:lnTo>
                  <a:lnTo>
                    <a:pt x="1106045" y="19"/>
                  </a:lnTo>
                  <a:lnTo>
                    <a:pt x="1049449" y="4"/>
                  </a:lnTo>
                  <a:lnTo>
                    <a:pt x="1001669" y="1"/>
                  </a:lnTo>
                  <a:lnTo>
                    <a:pt x="950468" y="1"/>
                  </a:lnTo>
                  <a:lnTo>
                    <a:pt x="898252" y="0"/>
                  </a:lnTo>
                  <a:lnTo>
                    <a:pt x="845736" y="5590"/>
                  </a:lnTo>
                  <a:lnTo>
                    <a:pt x="793131" y="9065"/>
                  </a:lnTo>
                  <a:lnTo>
                    <a:pt x="730189" y="10240"/>
                  </a:lnTo>
                  <a:lnTo>
                    <a:pt x="679866" y="11613"/>
                  </a:lnTo>
                  <a:lnTo>
                    <a:pt x="627911" y="17739"/>
                  </a:lnTo>
                  <a:lnTo>
                    <a:pt x="575472" y="20074"/>
                  </a:lnTo>
                  <a:lnTo>
                    <a:pt x="522890" y="21936"/>
                  </a:lnTo>
                  <a:lnTo>
                    <a:pt x="470265" y="28207"/>
                  </a:lnTo>
                  <a:lnTo>
                    <a:pt x="416458" y="30585"/>
                  </a:lnTo>
                  <a:lnTo>
                    <a:pt x="357751" y="31289"/>
                  </a:lnTo>
                  <a:lnTo>
                    <a:pt x="302792" y="31498"/>
                  </a:lnTo>
                  <a:lnTo>
                    <a:pt x="248294" y="32730"/>
                  </a:lnTo>
                  <a:lnTo>
                    <a:pt x="189382" y="38814"/>
                  </a:lnTo>
                  <a:lnTo>
                    <a:pt x="134362" y="41136"/>
                  </a:lnTo>
                  <a:lnTo>
                    <a:pt x="79845" y="42994"/>
                  </a:lnTo>
                  <a:lnTo>
                    <a:pt x="17851" y="5039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95253" y="515896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2136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853222" y="252683"/>
            <a:ext cx="4137701" cy="653702"/>
            <a:chOff x="2853222" y="252683"/>
            <a:chExt cx="4137701" cy="653702"/>
          </a:xfrm>
        </p:grpSpPr>
        <p:sp>
          <p:nvSpPr>
            <p:cNvPr id="18" name="Freeform 17"/>
            <p:cNvSpPr/>
            <p:nvPr/>
          </p:nvSpPr>
          <p:spPr>
            <a:xfrm>
              <a:off x="2874329" y="263212"/>
              <a:ext cx="21008" cy="579068"/>
            </a:xfrm>
            <a:custGeom>
              <a:avLst/>
              <a:gdLst/>
              <a:ahLst/>
              <a:cxnLst/>
              <a:rect l="0" t="0" r="0" b="0"/>
              <a:pathLst>
                <a:path w="21008" h="579068">
                  <a:moveTo>
                    <a:pt x="21007" y="0"/>
                  </a:moveTo>
                  <a:lnTo>
                    <a:pt x="6353" y="49552"/>
                  </a:lnTo>
                  <a:lnTo>
                    <a:pt x="1848" y="100080"/>
                  </a:lnTo>
                  <a:lnTo>
                    <a:pt x="794" y="142356"/>
                  </a:lnTo>
                  <a:lnTo>
                    <a:pt x="200" y="202837"/>
                  </a:lnTo>
                  <a:lnTo>
                    <a:pt x="0" y="265194"/>
                  </a:lnTo>
                  <a:lnTo>
                    <a:pt x="6026" y="328638"/>
                  </a:lnTo>
                  <a:lnTo>
                    <a:pt x="1497" y="380511"/>
                  </a:lnTo>
                  <a:lnTo>
                    <a:pt x="5845" y="435471"/>
                  </a:lnTo>
                  <a:lnTo>
                    <a:pt x="14695" y="488557"/>
                  </a:lnTo>
                  <a:lnTo>
                    <a:pt x="19761" y="549057"/>
                  </a:lnTo>
                  <a:lnTo>
                    <a:pt x="21007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42735" y="294797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42114" y="0"/>
                  </a:moveTo>
                  <a:lnTo>
                    <a:pt x="27460" y="55141"/>
                  </a:lnTo>
                  <a:lnTo>
                    <a:pt x="22955" y="109145"/>
                  </a:lnTo>
                  <a:lnTo>
                    <a:pt x="14197" y="166229"/>
                  </a:lnTo>
                  <a:lnTo>
                    <a:pt x="11253" y="221352"/>
                  </a:lnTo>
                  <a:lnTo>
                    <a:pt x="10744" y="272647"/>
                  </a:lnTo>
                  <a:lnTo>
                    <a:pt x="9455" y="315369"/>
                  </a:lnTo>
                  <a:lnTo>
                    <a:pt x="3321" y="376543"/>
                  </a:lnTo>
                  <a:lnTo>
                    <a:pt x="985" y="425344"/>
                  </a:lnTo>
                  <a:lnTo>
                    <a:pt x="195" y="47751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53222" y="536953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183539" y="5589"/>
                  </a:lnTo>
                  <a:lnTo>
                    <a:pt x="122130" y="17958"/>
                  </a:lnTo>
                  <a:lnTo>
                    <a:pt x="63726" y="28547"/>
                  </a:lnTo>
                  <a:lnTo>
                    <a:pt x="27461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22866" y="550326"/>
              <a:ext cx="309425" cy="223998"/>
            </a:xfrm>
            <a:custGeom>
              <a:avLst/>
              <a:gdLst/>
              <a:ahLst/>
              <a:cxnLst/>
              <a:rect l="0" t="0" r="0" b="0"/>
              <a:pathLst>
                <a:path w="309425" h="223998">
                  <a:moveTo>
                    <a:pt x="204139" y="70855"/>
                  </a:moveTo>
                  <a:lnTo>
                    <a:pt x="186158" y="39573"/>
                  </a:lnTo>
                  <a:lnTo>
                    <a:pt x="159816" y="17002"/>
                  </a:lnTo>
                  <a:lnTo>
                    <a:pt x="139986" y="6756"/>
                  </a:lnTo>
                  <a:lnTo>
                    <a:pt x="97913" y="0"/>
                  </a:lnTo>
                  <a:lnTo>
                    <a:pt x="71530" y="4659"/>
                  </a:lnTo>
                  <a:lnTo>
                    <a:pt x="40065" y="20436"/>
                  </a:lnTo>
                  <a:lnTo>
                    <a:pt x="24762" y="34408"/>
                  </a:lnTo>
                  <a:lnTo>
                    <a:pt x="9570" y="63175"/>
                  </a:lnTo>
                  <a:lnTo>
                    <a:pt x="0" y="99645"/>
                  </a:lnTo>
                  <a:lnTo>
                    <a:pt x="6061" y="144002"/>
                  </a:lnTo>
                  <a:lnTo>
                    <a:pt x="18327" y="175976"/>
                  </a:lnTo>
                  <a:lnTo>
                    <a:pt x="43433" y="212632"/>
                  </a:lnTo>
                  <a:lnTo>
                    <a:pt x="63304" y="221605"/>
                  </a:lnTo>
                  <a:lnTo>
                    <a:pt x="75154" y="223997"/>
                  </a:lnTo>
                  <a:lnTo>
                    <a:pt x="97679" y="220416"/>
                  </a:lnTo>
                  <a:lnTo>
                    <a:pt x="118219" y="209856"/>
                  </a:lnTo>
                  <a:lnTo>
                    <a:pt x="135147" y="193465"/>
                  </a:lnTo>
                  <a:lnTo>
                    <a:pt x="156672" y="154346"/>
                  </a:lnTo>
                  <a:lnTo>
                    <a:pt x="175820" y="102343"/>
                  </a:lnTo>
                  <a:lnTo>
                    <a:pt x="179410" y="98866"/>
                  </a:lnTo>
                  <a:lnTo>
                    <a:pt x="182974" y="100058"/>
                  </a:lnTo>
                  <a:lnTo>
                    <a:pt x="186519" y="104361"/>
                  </a:lnTo>
                  <a:lnTo>
                    <a:pt x="213231" y="159652"/>
                  </a:lnTo>
                  <a:lnTo>
                    <a:pt x="240813" y="195760"/>
                  </a:lnTo>
                  <a:lnTo>
                    <a:pt x="259043" y="207477"/>
                  </a:lnTo>
                  <a:lnTo>
                    <a:pt x="309424" y="218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31871" y="544708"/>
              <a:ext cx="223898" cy="208136"/>
            </a:xfrm>
            <a:custGeom>
              <a:avLst/>
              <a:gdLst/>
              <a:ahLst/>
              <a:cxnLst/>
              <a:rect l="0" t="0" r="0" b="0"/>
              <a:pathLst>
                <a:path w="223898" h="208136">
                  <a:moveTo>
                    <a:pt x="137289" y="13302"/>
                  </a:moveTo>
                  <a:lnTo>
                    <a:pt x="126111" y="2123"/>
                  </a:lnTo>
                  <a:lnTo>
                    <a:pt x="118139" y="0"/>
                  </a:lnTo>
                  <a:lnTo>
                    <a:pt x="71722" y="4999"/>
                  </a:lnTo>
                  <a:lnTo>
                    <a:pt x="34414" y="17081"/>
                  </a:lnTo>
                  <a:lnTo>
                    <a:pt x="23082" y="22840"/>
                  </a:lnTo>
                  <a:lnTo>
                    <a:pt x="7372" y="38598"/>
                  </a:lnTo>
                  <a:lnTo>
                    <a:pt x="1545" y="47713"/>
                  </a:lnTo>
                  <a:lnTo>
                    <a:pt x="0" y="57300"/>
                  </a:lnTo>
                  <a:lnTo>
                    <a:pt x="4522" y="77310"/>
                  </a:lnTo>
                  <a:lnTo>
                    <a:pt x="10173" y="85220"/>
                  </a:lnTo>
                  <a:lnTo>
                    <a:pt x="25811" y="97128"/>
                  </a:lnTo>
                  <a:lnTo>
                    <a:pt x="59935" y="104820"/>
                  </a:lnTo>
                  <a:lnTo>
                    <a:pt x="118870" y="99299"/>
                  </a:lnTo>
                  <a:lnTo>
                    <a:pt x="156008" y="101173"/>
                  </a:lnTo>
                  <a:lnTo>
                    <a:pt x="178364" y="107338"/>
                  </a:lnTo>
                  <a:lnTo>
                    <a:pt x="199998" y="117877"/>
                  </a:lnTo>
                  <a:lnTo>
                    <a:pt x="215073" y="133479"/>
                  </a:lnTo>
                  <a:lnTo>
                    <a:pt x="220730" y="142553"/>
                  </a:lnTo>
                  <a:lnTo>
                    <a:pt x="223897" y="161994"/>
                  </a:lnTo>
                  <a:lnTo>
                    <a:pt x="223104" y="172091"/>
                  </a:lnTo>
                  <a:lnTo>
                    <a:pt x="212864" y="189550"/>
                  </a:lnTo>
                  <a:lnTo>
                    <a:pt x="205220" y="197481"/>
                  </a:lnTo>
                  <a:lnTo>
                    <a:pt x="181129" y="206293"/>
                  </a:lnTo>
                  <a:lnTo>
                    <a:pt x="137801" y="208135"/>
                  </a:lnTo>
                  <a:lnTo>
                    <a:pt x="101566" y="201272"/>
                  </a:lnTo>
                  <a:lnTo>
                    <a:pt x="74118" y="192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28507" y="508348"/>
              <a:ext cx="335535" cy="224475"/>
            </a:xfrm>
            <a:custGeom>
              <a:avLst/>
              <a:gdLst/>
              <a:ahLst/>
              <a:cxnLst/>
              <a:rect l="0" t="0" r="0" b="0"/>
              <a:pathLst>
                <a:path w="335535" h="224475">
                  <a:moveTo>
                    <a:pt x="261835" y="60190"/>
                  </a:moveTo>
                  <a:lnTo>
                    <a:pt x="243854" y="36144"/>
                  </a:lnTo>
                  <a:lnTo>
                    <a:pt x="217513" y="15891"/>
                  </a:lnTo>
                  <a:lnTo>
                    <a:pt x="186311" y="3131"/>
                  </a:lnTo>
                  <a:lnTo>
                    <a:pt x="149120" y="0"/>
                  </a:lnTo>
                  <a:lnTo>
                    <a:pt x="93787" y="11912"/>
                  </a:lnTo>
                  <a:lnTo>
                    <a:pt x="75623" y="24695"/>
                  </a:lnTo>
                  <a:lnTo>
                    <a:pt x="14317" y="83098"/>
                  </a:lnTo>
                  <a:lnTo>
                    <a:pt x="5598" y="106247"/>
                  </a:lnTo>
                  <a:lnTo>
                    <a:pt x="0" y="159235"/>
                  </a:lnTo>
                  <a:lnTo>
                    <a:pt x="5474" y="180639"/>
                  </a:lnTo>
                  <a:lnTo>
                    <a:pt x="28051" y="213444"/>
                  </a:lnTo>
                  <a:lnTo>
                    <a:pt x="47577" y="221890"/>
                  </a:lnTo>
                  <a:lnTo>
                    <a:pt x="70683" y="224474"/>
                  </a:lnTo>
                  <a:lnTo>
                    <a:pt x="124749" y="213597"/>
                  </a:lnTo>
                  <a:lnTo>
                    <a:pt x="179051" y="178808"/>
                  </a:lnTo>
                  <a:lnTo>
                    <a:pt x="193067" y="162042"/>
                  </a:lnTo>
                  <a:lnTo>
                    <a:pt x="231967" y="100640"/>
                  </a:lnTo>
                  <a:lnTo>
                    <a:pt x="236074" y="98855"/>
                  </a:lnTo>
                  <a:lnTo>
                    <a:pt x="239981" y="102345"/>
                  </a:lnTo>
                  <a:lnTo>
                    <a:pt x="264885" y="155875"/>
                  </a:lnTo>
                  <a:lnTo>
                    <a:pt x="278398" y="174077"/>
                  </a:lnTo>
                  <a:lnTo>
                    <a:pt x="296102" y="186066"/>
                  </a:lnTo>
                  <a:lnTo>
                    <a:pt x="335534" y="197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00566" y="492527"/>
              <a:ext cx="201890" cy="213777"/>
            </a:xfrm>
            <a:custGeom>
              <a:avLst/>
              <a:gdLst/>
              <a:ahLst/>
              <a:cxnLst/>
              <a:rect l="0" t="0" r="0" b="0"/>
              <a:pathLst>
                <a:path w="201890" h="213777">
                  <a:moveTo>
                    <a:pt x="5589" y="76011"/>
                  </a:moveTo>
                  <a:lnTo>
                    <a:pt x="0" y="92779"/>
                  </a:lnTo>
                  <a:lnTo>
                    <a:pt x="3272" y="145527"/>
                  </a:lnTo>
                  <a:lnTo>
                    <a:pt x="8251" y="199101"/>
                  </a:lnTo>
                  <a:lnTo>
                    <a:pt x="10873" y="210713"/>
                  </a:lnTo>
                  <a:lnTo>
                    <a:pt x="12621" y="213776"/>
                  </a:lnTo>
                  <a:lnTo>
                    <a:pt x="13787" y="211138"/>
                  </a:lnTo>
                  <a:lnTo>
                    <a:pt x="13912" y="196899"/>
                  </a:lnTo>
                  <a:lnTo>
                    <a:pt x="6916" y="143403"/>
                  </a:lnTo>
                  <a:lnTo>
                    <a:pt x="7021" y="83431"/>
                  </a:lnTo>
                  <a:lnTo>
                    <a:pt x="15242" y="46624"/>
                  </a:lnTo>
                  <a:lnTo>
                    <a:pt x="25867" y="24346"/>
                  </a:lnTo>
                  <a:lnTo>
                    <a:pt x="41508" y="8985"/>
                  </a:lnTo>
                  <a:lnTo>
                    <a:pt x="50592" y="3251"/>
                  </a:lnTo>
                  <a:lnTo>
                    <a:pt x="70044" y="0"/>
                  </a:lnTo>
                  <a:lnTo>
                    <a:pt x="90388" y="3624"/>
                  </a:lnTo>
                  <a:lnTo>
                    <a:pt x="120402" y="18818"/>
                  </a:lnTo>
                  <a:lnTo>
                    <a:pt x="159413" y="51770"/>
                  </a:lnTo>
                  <a:lnTo>
                    <a:pt x="193004" y="108242"/>
                  </a:lnTo>
                  <a:lnTo>
                    <a:pt x="201889" y="144963"/>
                  </a:lnTo>
                  <a:lnTo>
                    <a:pt x="195102" y="202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45824" y="467464"/>
              <a:ext cx="174852" cy="248474"/>
            </a:xfrm>
            <a:custGeom>
              <a:avLst/>
              <a:gdLst/>
              <a:ahLst/>
              <a:cxnLst/>
              <a:rect l="0" t="0" r="0" b="0"/>
              <a:pathLst>
                <a:path w="174852" h="248474">
                  <a:moveTo>
                    <a:pt x="39399" y="90546"/>
                  </a:moveTo>
                  <a:lnTo>
                    <a:pt x="98015" y="90546"/>
                  </a:lnTo>
                  <a:lnTo>
                    <a:pt x="132806" y="79367"/>
                  </a:lnTo>
                  <a:lnTo>
                    <a:pt x="165341" y="61237"/>
                  </a:lnTo>
                  <a:lnTo>
                    <a:pt x="171323" y="53459"/>
                  </a:lnTo>
                  <a:lnTo>
                    <a:pt x="174142" y="44765"/>
                  </a:lnTo>
                  <a:lnTo>
                    <a:pt x="174851" y="35459"/>
                  </a:lnTo>
                  <a:lnTo>
                    <a:pt x="171814" y="26915"/>
                  </a:lnTo>
                  <a:lnTo>
                    <a:pt x="159081" y="11183"/>
                  </a:lnTo>
                  <a:lnTo>
                    <a:pt x="138604" y="2631"/>
                  </a:lnTo>
                  <a:lnTo>
                    <a:pt x="115075" y="0"/>
                  </a:lnTo>
                  <a:lnTo>
                    <a:pt x="92920" y="2730"/>
                  </a:lnTo>
                  <a:lnTo>
                    <a:pt x="60716" y="16433"/>
                  </a:lnTo>
                  <a:lnTo>
                    <a:pt x="34537" y="40901"/>
                  </a:lnTo>
                  <a:lnTo>
                    <a:pt x="13135" y="80609"/>
                  </a:lnTo>
                  <a:lnTo>
                    <a:pt x="2501" y="112948"/>
                  </a:lnTo>
                  <a:lnTo>
                    <a:pt x="0" y="150476"/>
                  </a:lnTo>
                  <a:lnTo>
                    <a:pt x="3561" y="173333"/>
                  </a:lnTo>
                  <a:lnTo>
                    <a:pt x="12162" y="192071"/>
                  </a:lnTo>
                  <a:lnTo>
                    <a:pt x="24954" y="208198"/>
                  </a:lnTo>
                  <a:lnTo>
                    <a:pt x="51886" y="229261"/>
                  </a:lnTo>
                  <a:lnTo>
                    <a:pt x="83263" y="242261"/>
                  </a:lnTo>
                  <a:lnTo>
                    <a:pt x="134155" y="248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09686" y="512654"/>
              <a:ext cx="270377" cy="393731"/>
            </a:xfrm>
            <a:custGeom>
              <a:avLst/>
              <a:gdLst/>
              <a:ahLst/>
              <a:cxnLst/>
              <a:rect l="0" t="0" r="0" b="0"/>
              <a:pathLst>
                <a:path w="270377" h="393731">
                  <a:moveTo>
                    <a:pt x="144034" y="97998"/>
                  </a:moveTo>
                  <a:lnTo>
                    <a:pt x="141694" y="59481"/>
                  </a:lnTo>
                  <a:lnTo>
                    <a:pt x="127223" y="33423"/>
                  </a:lnTo>
                  <a:lnTo>
                    <a:pt x="114726" y="18216"/>
                  </a:lnTo>
                  <a:lnTo>
                    <a:pt x="88947" y="2089"/>
                  </a:lnTo>
                  <a:lnTo>
                    <a:pt x="69248" y="0"/>
                  </a:lnTo>
                  <a:lnTo>
                    <a:pt x="48795" y="4141"/>
                  </a:lnTo>
                  <a:lnTo>
                    <a:pt x="28006" y="13780"/>
                  </a:lnTo>
                  <a:lnTo>
                    <a:pt x="13307" y="32102"/>
                  </a:lnTo>
                  <a:lnTo>
                    <a:pt x="4045" y="55843"/>
                  </a:lnTo>
                  <a:lnTo>
                    <a:pt x="0" y="95516"/>
                  </a:lnTo>
                  <a:lnTo>
                    <a:pt x="3200" y="123022"/>
                  </a:lnTo>
                  <a:lnTo>
                    <a:pt x="14761" y="144605"/>
                  </a:lnTo>
                  <a:lnTo>
                    <a:pt x="22757" y="153636"/>
                  </a:lnTo>
                  <a:lnTo>
                    <a:pt x="32767" y="158487"/>
                  </a:lnTo>
                  <a:lnTo>
                    <a:pt x="56367" y="160757"/>
                  </a:lnTo>
                  <a:lnTo>
                    <a:pt x="76215" y="154747"/>
                  </a:lnTo>
                  <a:lnTo>
                    <a:pt x="108021" y="131825"/>
                  </a:lnTo>
                  <a:lnTo>
                    <a:pt x="114176" y="132248"/>
                  </a:lnTo>
                  <a:lnTo>
                    <a:pt x="119450" y="137209"/>
                  </a:lnTo>
                  <a:lnTo>
                    <a:pt x="132460" y="166548"/>
                  </a:lnTo>
                  <a:lnTo>
                    <a:pt x="140605" y="207997"/>
                  </a:lnTo>
                  <a:lnTo>
                    <a:pt x="148946" y="268815"/>
                  </a:lnTo>
                  <a:lnTo>
                    <a:pt x="152283" y="325889"/>
                  </a:lnTo>
                  <a:lnTo>
                    <a:pt x="142891" y="379103"/>
                  </a:lnTo>
                  <a:lnTo>
                    <a:pt x="139762" y="390687"/>
                  </a:lnTo>
                  <a:lnTo>
                    <a:pt x="137677" y="393730"/>
                  </a:lnTo>
                  <a:lnTo>
                    <a:pt x="136286" y="391079"/>
                  </a:lnTo>
                  <a:lnTo>
                    <a:pt x="135359" y="384632"/>
                  </a:lnTo>
                  <a:lnTo>
                    <a:pt x="140568" y="371230"/>
                  </a:lnTo>
                  <a:lnTo>
                    <a:pt x="145233" y="364381"/>
                  </a:lnTo>
                  <a:lnTo>
                    <a:pt x="174155" y="343563"/>
                  </a:lnTo>
                  <a:lnTo>
                    <a:pt x="236402" y="320008"/>
                  </a:lnTo>
                  <a:lnTo>
                    <a:pt x="270376" y="3085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24646" y="505367"/>
              <a:ext cx="171230" cy="171028"/>
            </a:xfrm>
            <a:custGeom>
              <a:avLst/>
              <a:gdLst/>
              <a:ahLst/>
              <a:cxnLst/>
              <a:rect l="0" t="0" r="0" b="0"/>
              <a:pathLst>
                <a:path w="171230" h="171028">
                  <a:moveTo>
                    <a:pt x="13302" y="10529"/>
                  </a:moveTo>
                  <a:lnTo>
                    <a:pt x="2123" y="21707"/>
                  </a:lnTo>
                  <a:lnTo>
                    <a:pt x="0" y="29679"/>
                  </a:lnTo>
                  <a:lnTo>
                    <a:pt x="2177" y="89335"/>
                  </a:lnTo>
                  <a:lnTo>
                    <a:pt x="8747" y="110285"/>
                  </a:lnTo>
                  <a:lnTo>
                    <a:pt x="32030" y="148387"/>
                  </a:lnTo>
                  <a:lnTo>
                    <a:pt x="48531" y="162656"/>
                  </a:lnTo>
                  <a:lnTo>
                    <a:pt x="57845" y="168099"/>
                  </a:lnTo>
                  <a:lnTo>
                    <a:pt x="77552" y="171027"/>
                  </a:lnTo>
                  <a:lnTo>
                    <a:pt x="98010" y="167259"/>
                  </a:lnTo>
                  <a:lnTo>
                    <a:pt x="118800" y="157786"/>
                  </a:lnTo>
                  <a:lnTo>
                    <a:pt x="144646" y="133709"/>
                  </a:lnTo>
                  <a:lnTo>
                    <a:pt x="161533" y="104349"/>
                  </a:lnTo>
                  <a:lnTo>
                    <a:pt x="169314" y="54581"/>
                  </a:lnTo>
                  <a:lnTo>
                    <a:pt x="1712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57924" y="513819"/>
              <a:ext cx="201165" cy="170534"/>
            </a:xfrm>
            <a:custGeom>
              <a:avLst/>
              <a:gdLst/>
              <a:ahLst/>
              <a:cxnLst/>
              <a:rect l="0" t="0" r="0" b="0"/>
              <a:pathLst>
                <a:path w="201165" h="170534">
                  <a:moveTo>
                    <a:pt x="116936" y="54719"/>
                  </a:moveTo>
                  <a:lnTo>
                    <a:pt x="107360" y="30673"/>
                  </a:lnTo>
                  <a:lnTo>
                    <a:pt x="96692" y="16346"/>
                  </a:lnTo>
                  <a:lnTo>
                    <a:pt x="71943" y="716"/>
                  </a:lnTo>
                  <a:lnTo>
                    <a:pt x="63544" y="0"/>
                  </a:lnTo>
                  <a:lnTo>
                    <a:pt x="47972" y="5443"/>
                  </a:lnTo>
                  <a:lnTo>
                    <a:pt x="26052" y="27251"/>
                  </a:lnTo>
                  <a:lnTo>
                    <a:pt x="4739" y="55939"/>
                  </a:lnTo>
                  <a:lnTo>
                    <a:pt x="0" y="79438"/>
                  </a:lnTo>
                  <a:lnTo>
                    <a:pt x="2963" y="104310"/>
                  </a:lnTo>
                  <a:lnTo>
                    <a:pt x="17786" y="136873"/>
                  </a:lnTo>
                  <a:lnTo>
                    <a:pt x="30365" y="154013"/>
                  </a:lnTo>
                  <a:lnTo>
                    <a:pt x="38165" y="158350"/>
                  </a:lnTo>
                  <a:lnTo>
                    <a:pt x="56190" y="160049"/>
                  </a:lnTo>
                  <a:lnTo>
                    <a:pt x="86069" y="148839"/>
                  </a:lnTo>
                  <a:lnTo>
                    <a:pt x="111560" y="125111"/>
                  </a:lnTo>
                  <a:lnTo>
                    <a:pt x="120396" y="102772"/>
                  </a:lnTo>
                  <a:lnTo>
                    <a:pt x="122752" y="90264"/>
                  </a:lnTo>
                  <a:lnTo>
                    <a:pt x="125493" y="86605"/>
                  </a:lnTo>
                  <a:lnTo>
                    <a:pt x="128490" y="88844"/>
                  </a:lnTo>
                  <a:lnTo>
                    <a:pt x="147294" y="120472"/>
                  </a:lnTo>
                  <a:lnTo>
                    <a:pt x="201164" y="170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60551" y="252683"/>
              <a:ext cx="51180" cy="410613"/>
            </a:xfrm>
            <a:custGeom>
              <a:avLst/>
              <a:gdLst/>
              <a:ahLst/>
              <a:cxnLst/>
              <a:rect l="0" t="0" r="0" b="0"/>
              <a:pathLst>
                <a:path w="51180" h="410613">
                  <a:moveTo>
                    <a:pt x="9065" y="0"/>
                  </a:moveTo>
                  <a:lnTo>
                    <a:pt x="5946" y="42692"/>
                  </a:lnTo>
                  <a:lnTo>
                    <a:pt x="0" y="95521"/>
                  </a:lnTo>
                  <a:lnTo>
                    <a:pt x="4560" y="145156"/>
                  </a:lnTo>
                  <a:lnTo>
                    <a:pt x="13319" y="196908"/>
                  </a:lnTo>
                  <a:lnTo>
                    <a:pt x="18354" y="259561"/>
                  </a:lnTo>
                  <a:lnTo>
                    <a:pt x="19227" y="308664"/>
                  </a:lnTo>
                  <a:lnTo>
                    <a:pt x="22641" y="364651"/>
                  </a:lnTo>
                  <a:lnTo>
                    <a:pt x="29137" y="385506"/>
                  </a:lnTo>
                  <a:lnTo>
                    <a:pt x="51179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30493" y="418366"/>
              <a:ext cx="191801" cy="208767"/>
            </a:xfrm>
            <a:custGeom>
              <a:avLst/>
              <a:gdLst/>
              <a:ahLst/>
              <a:cxnLst/>
              <a:rect l="0" t="0" r="0" b="0"/>
              <a:pathLst>
                <a:path w="191801" h="208767">
                  <a:moveTo>
                    <a:pt x="97133" y="13302"/>
                  </a:moveTo>
                  <a:lnTo>
                    <a:pt x="85955" y="2123"/>
                  </a:lnTo>
                  <a:lnTo>
                    <a:pt x="77983" y="0"/>
                  </a:lnTo>
                  <a:lnTo>
                    <a:pt x="45576" y="2602"/>
                  </a:lnTo>
                  <a:lnTo>
                    <a:pt x="23916" y="7766"/>
                  </a:lnTo>
                  <a:lnTo>
                    <a:pt x="15567" y="13121"/>
                  </a:lnTo>
                  <a:lnTo>
                    <a:pt x="3169" y="28429"/>
                  </a:lnTo>
                  <a:lnTo>
                    <a:pt x="0" y="46931"/>
                  </a:lnTo>
                  <a:lnTo>
                    <a:pt x="792" y="56779"/>
                  </a:lnTo>
                  <a:lnTo>
                    <a:pt x="4830" y="64513"/>
                  </a:lnTo>
                  <a:lnTo>
                    <a:pt x="18675" y="76227"/>
                  </a:lnTo>
                  <a:lnTo>
                    <a:pt x="76583" y="100710"/>
                  </a:lnTo>
                  <a:lnTo>
                    <a:pt x="132762" y="116182"/>
                  </a:lnTo>
                  <a:lnTo>
                    <a:pt x="176961" y="140555"/>
                  </a:lnTo>
                  <a:lnTo>
                    <a:pt x="185446" y="147270"/>
                  </a:lnTo>
                  <a:lnTo>
                    <a:pt x="189934" y="155257"/>
                  </a:lnTo>
                  <a:lnTo>
                    <a:pt x="191800" y="173489"/>
                  </a:lnTo>
                  <a:lnTo>
                    <a:pt x="185611" y="190171"/>
                  </a:lnTo>
                  <a:lnTo>
                    <a:pt x="180685" y="197895"/>
                  </a:lnTo>
                  <a:lnTo>
                    <a:pt x="171551" y="203045"/>
                  </a:lnTo>
                  <a:lnTo>
                    <a:pt x="145806" y="208766"/>
                  </a:lnTo>
                  <a:lnTo>
                    <a:pt x="97259" y="204034"/>
                  </a:lnTo>
                  <a:lnTo>
                    <a:pt x="44491" y="192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65148" y="484310"/>
              <a:ext cx="20407" cy="157929"/>
            </a:xfrm>
            <a:custGeom>
              <a:avLst/>
              <a:gdLst/>
              <a:ahLst/>
              <a:cxnLst/>
              <a:rect l="0" t="0" r="0" b="0"/>
              <a:pathLst>
                <a:path w="20407" h="157929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10859" y="147605"/>
                  </a:lnTo>
                  <a:lnTo>
                    <a:pt x="20406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32911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81152" y="471462"/>
              <a:ext cx="203868" cy="328386"/>
            </a:xfrm>
            <a:custGeom>
              <a:avLst/>
              <a:gdLst/>
              <a:ahLst/>
              <a:cxnLst/>
              <a:rect l="0" t="0" r="0" b="0"/>
              <a:pathLst>
                <a:path w="203868" h="328386">
                  <a:moveTo>
                    <a:pt x="136029" y="107605"/>
                  </a:moveTo>
                  <a:lnTo>
                    <a:pt x="141619" y="90837"/>
                  </a:lnTo>
                  <a:lnTo>
                    <a:pt x="138124" y="70127"/>
                  </a:lnTo>
                  <a:lnTo>
                    <a:pt x="116815" y="24293"/>
                  </a:lnTo>
                  <a:lnTo>
                    <a:pt x="100584" y="8966"/>
                  </a:lnTo>
                  <a:lnTo>
                    <a:pt x="91343" y="3241"/>
                  </a:lnTo>
                  <a:lnTo>
                    <a:pt x="68595" y="0"/>
                  </a:lnTo>
                  <a:lnTo>
                    <a:pt x="44057" y="3628"/>
                  </a:lnTo>
                  <a:lnTo>
                    <a:pt x="21453" y="13040"/>
                  </a:lnTo>
                  <a:lnTo>
                    <a:pt x="12852" y="22335"/>
                  </a:lnTo>
                  <a:lnTo>
                    <a:pt x="175" y="48260"/>
                  </a:lnTo>
                  <a:lnTo>
                    <a:pt x="0" y="76160"/>
                  </a:lnTo>
                  <a:lnTo>
                    <a:pt x="3229" y="90151"/>
                  </a:lnTo>
                  <a:lnTo>
                    <a:pt x="16176" y="111936"/>
                  </a:lnTo>
                  <a:lnTo>
                    <a:pt x="24541" y="121021"/>
                  </a:lnTo>
                  <a:lnTo>
                    <a:pt x="46315" y="131115"/>
                  </a:lnTo>
                  <a:lnTo>
                    <a:pt x="70420" y="134432"/>
                  </a:lnTo>
                  <a:lnTo>
                    <a:pt x="92831" y="132006"/>
                  </a:lnTo>
                  <a:lnTo>
                    <a:pt x="111371" y="123909"/>
                  </a:lnTo>
                  <a:lnTo>
                    <a:pt x="142336" y="99647"/>
                  </a:lnTo>
                  <a:lnTo>
                    <a:pt x="148423" y="99960"/>
                  </a:lnTo>
                  <a:lnTo>
                    <a:pt x="153650" y="104848"/>
                  </a:lnTo>
                  <a:lnTo>
                    <a:pt x="174182" y="151912"/>
                  </a:lnTo>
                  <a:lnTo>
                    <a:pt x="188583" y="203488"/>
                  </a:lnTo>
                  <a:lnTo>
                    <a:pt x="203867" y="265464"/>
                  </a:lnTo>
                  <a:lnTo>
                    <a:pt x="202054" y="291628"/>
                  </a:lnTo>
                  <a:lnTo>
                    <a:pt x="191110" y="312615"/>
                  </a:lnTo>
                  <a:lnTo>
                    <a:pt x="183278" y="321488"/>
                  </a:lnTo>
                  <a:lnTo>
                    <a:pt x="174548" y="326233"/>
                  </a:lnTo>
                  <a:lnTo>
                    <a:pt x="155488" y="328385"/>
                  </a:lnTo>
                  <a:lnTo>
                    <a:pt x="95900" y="317209"/>
                  </a:lnTo>
                  <a:lnTo>
                    <a:pt x="41273" y="307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11938" y="441564"/>
              <a:ext cx="178985" cy="190146"/>
            </a:xfrm>
            <a:custGeom>
              <a:avLst/>
              <a:gdLst/>
              <a:ahLst/>
              <a:cxnLst/>
              <a:rect l="0" t="0" r="0" b="0"/>
              <a:pathLst>
                <a:path w="178985" h="190146">
                  <a:moveTo>
                    <a:pt x="0" y="74332"/>
                  </a:moveTo>
                  <a:lnTo>
                    <a:pt x="5589" y="132949"/>
                  </a:lnTo>
                  <a:lnTo>
                    <a:pt x="9552" y="176594"/>
                  </a:lnTo>
                  <a:lnTo>
                    <a:pt x="10442" y="117687"/>
                  </a:lnTo>
                  <a:lnTo>
                    <a:pt x="16106" y="55056"/>
                  </a:lnTo>
                  <a:lnTo>
                    <a:pt x="30768" y="22217"/>
                  </a:lnTo>
                  <a:lnTo>
                    <a:pt x="46430" y="7106"/>
                  </a:lnTo>
                  <a:lnTo>
                    <a:pt x="55520" y="1439"/>
                  </a:lnTo>
                  <a:lnTo>
                    <a:pt x="65089" y="0"/>
                  </a:lnTo>
                  <a:lnTo>
                    <a:pt x="85080" y="4641"/>
                  </a:lnTo>
                  <a:lnTo>
                    <a:pt x="110476" y="20407"/>
                  </a:lnTo>
                  <a:lnTo>
                    <a:pt x="146084" y="55101"/>
                  </a:lnTo>
                  <a:lnTo>
                    <a:pt x="162477" y="86571"/>
                  </a:lnTo>
                  <a:lnTo>
                    <a:pt x="175377" y="138534"/>
                  </a:lnTo>
                  <a:lnTo>
                    <a:pt x="178984" y="1901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579901" y="1221305"/>
            <a:ext cx="1223863" cy="401966"/>
            <a:chOff x="1579901" y="1221305"/>
            <a:chExt cx="1223863" cy="401966"/>
          </a:xfrm>
        </p:grpSpPr>
        <p:sp>
          <p:nvSpPr>
            <p:cNvPr id="36" name="Freeform 35"/>
            <p:cNvSpPr/>
            <p:nvPr/>
          </p:nvSpPr>
          <p:spPr>
            <a:xfrm>
              <a:off x="1579901" y="1282020"/>
              <a:ext cx="325758" cy="341251"/>
            </a:xfrm>
            <a:custGeom>
              <a:avLst/>
              <a:gdLst/>
              <a:ahLst/>
              <a:cxnLst/>
              <a:rect l="0" t="0" r="0" b="0"/>
              <a:pathLst>
                <a:path w="325758" h="341251">
                  <a:moveTo>
                    <a:pt x="209943" y="107741"/>
                  </a:moveTo>
                  <a:lnTo>
                    <a:pt x="195371" y="65050"/>
                  </a:lnTo>
                  <a:lnTo>
                    <a:pt x="164951" y="23399"/>
                  </a:lnTo>
                  <a:lnTo>
                    <a:pt x="135391" y="3072"/>
                  </a:lnTo>
                  <a:lnTo>
                    <a:pt x="111688" y="0"/>
                  </a:lnTo>
                  <a:lnTo>
                    <a:pt x="98816" y="819"/>
                  </a:lnTo>
                  <a:lnTo>
                    <a:pt x="75156" y="11087"/>
                  </a:lnTo>
                  <a:lnTo>
                    <a:pt x="55281" y="27349"/>
                  </a:lnTo>
                  <a:lnTo>
                    <a:pt x="37515" y="56235"/>
                  </a:lnTo>
                  <a:lnTo>
                    <a:pt x="17322" y="113480"/>
                  </a:lnTo>
                  <a:lnTo>
                    <a:pt x="2546" y="173401"/>
                  </a:lnTo>
                  <a:lnTo>
                    <a:pt x="0" y="227556"/>
                  </a:lnTo>
                  <a:lnTo>
                    <a:pt x="5148" y="269324"/>
                  </a:lnTo>
                  <a:lnTo>
                    <a:pt x="17148" y="291080"/>
                  </a:lnTo>
                  <a:lnTo>
                    <a:pt x="56263" y="330366"/>
                  </a:lnTo>
                  <a:lnTo>
                    <a:pt x="74960" y="340437"/>
                  </a:lnTo>
                  <a:lnTo>
                    <a:pt x="84859" y="341250"/>
                  </a:lnTo>
                  <a:lnTo>
                    <a:pt x="105217" y="335915"/>
                  </a:lnTo>
                  <a:lnTo>
                    <a:pt x="145713" y="313426"/>
                  </a:lnTo>
                  <a:lnTo>
                    <a:pt x="162289" y="300152"/>
                  </a:lnTo>
                  <a:lnTo>
                    <a:pt x="179186" y="273936"/>
                  </a:lnTo>
                  <a:lnTo>
                    <a:pt x="194206" y="225231"/>
                  </a:lnTo>
                  <a:lnTo>
                    <a:pt x="204318" y="162222"/>
                  </a:lnTo>
                  <a:lnTo>
                    <a:pt x="206193" y="160439"/>
                  </a:lnTo>
                  <a:lnTo>
                    <a:pt x="219189" y="220883"/>
                  </a:lnTo>
                  <a:lnTo>
                    <a:pt x="242662" y="262021"/>
                  </a:lnTo>
                  <a:lnTo>
                    <a:pt x="286862" y="307463"/>
                  </a:lnTo>
                  <a:lnTo>
                    <a:pt x="309943" y="322506"/>
                  </a:lnTo>
                  <a:lnTo>
                    <a:pt x="325757" y="328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08820" y="1379233"/>
              <a:ext cx="17937" cy="168457"/>
            </a:xfrm>
            <a:custGeom>
              <a:avLst/>
              <a:gdLst/>
              <a:ahLst/>
              <a:cxnLst/>
              <a:rect l="0" t="0" r="0" b="0"/>
              <a:pathLst>
                <a:path w="17937" h="168457">
                  <a:moveTo>
                    <a:pt x="17936" y="0"/>
                  </a:moveTo>
                  <a:lnTo>
                    <a:pt x="3465" y="34791"/>
                  </a:lnTo>
                  <a:lnTo>
                    <a:pt x="0" y="77899"/>
                  </a:lnTo>
                  <a:lnTo>
                    <a:pt x="5598" y="128211"/>
                  </a:lnTo>
                  <a:lnTo>
                    <a:pt x="740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32000" y="1463461"/>
              <a:ext cx="210571" cy="25859"/>
            </a:xfrm>
            <a:custGeom>
              <a:avLst/>
              <a:gdLst/>
              <a:ahLst/>
              <a:cxnLst/>
              <a:rect l="0" t="0" r="0" b="0"/>
              <a:pathLst>
                <a:path w="210571" h="25859">
                  <a:moveTo>
                    <a:pt x="210570" y="0"/>
                  </a:moveTo>
                  <a:lnTo>
                    <a:pt x="155525" y="17958"/>
                  </a:lnTo>
                  <a:lnTo>
                    <a:pt x="117571" y="25858"/>
                  </a:lnTo>
                  <a:lnTo>
                    <a:pt x="62825" y="223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64264" y="1221305"/>
              <a:ext cx="339500" cy="294799"/>
            </a:xfrm>
            <a:custGeom>
              <a:avLst/>
              <a:gdLst/>
              <a:ahLst/>
              <a:cxnLst/>
              <a:rect l="0" t="0" r="0" b="0"/>
              <a:pathLst>
                <a:path w="339500" h="294799">
                  <a:moveTo>
                    <a:pt x="199445" y="0"/>
                  </a:moveTo>
                  <a:lnTo>
                    <a:pt x="156754" y="3120"/>
                  </a:lnTo>
                  <a:lnTo>
                    <a:pt x="103443" y="15619"/>
                  </a:lnTo>
                  <a:lnTo>
                    <a:pt x="51107" y="11881"/>
                  </a:lnTo>
                  <a:lnTo>
                    <a:pt x="25893" y="13469"/>
                  </a:lnTo>
                  <a:lnTo>
                    <a:pt x="6887" y="21974"/>
                  </a:lnTo>
                  <a:lnTo>
                    <a:pt x="2053" y="28688"/>
                  </a:lnTo>
                  <a:lnTo>
                    <a:pt x="0" y="36673"/>
                  </a:lnTo>
                  <a:lnTo>
                    <a:pt x="2700" y="64678"/>
                  </a:lnTo>
                  <a:lnTo>
                    <a:pt x="17386" y="117182"/>
                  </a:lnTo>
                  <a:lnTo>
                    <a:pt x="28778" y="153524"/>
                  </a:lnTo>
                  <a:lnTo>
                    <a:pt x="40145" y="171958"/>
                  </a:lnTo>
                  <a:lnTo>
                    <a:pt x="45282" y="174300"/>
                  </a:lnTo>
                  <a:lnTo>
                    <a:pt x="49877" y="172352"/>
                  </a:lnTo>
                  <a:lnTo>
                    <a:pt x="96729" y="129464"/>
                  </a:lnTo>
                  <a:lnTo>
                    <a:pt x="126507" y="108680"/>
                  </a:lnTo>
                  <a:lnTo>
                    <a:pt x="168735" y="98882"/>
                  </a:lnTo>
                  <a:lnTo>
                    <a:pt x="218292" y="101568"/>
                  </a:lnTo>
                  <a:lnTo>
                    <a:pt x="264431" y="115362"/>
                  </a:lnTo>
                  <a:lnTo>
                    <a:pt x="305132" y="140984"/>
                  </a:lnTo>
                  <a:lnTo>
                    <a:pt x="327206" y="162786"/>
                  </a:lnTo>
                  <a:lnTo>
                    <a:pt x="337336" y="181144"/>
                  </a:lnTo>
                  <a:lnTo>
                    <a:pt x="339499" y="204121"/>
                  </a:lnTo>
                  <a:lnTo>
                    <a:pt x="335391" y="227591"/>
                  </a:lnTo>
                  <a:lnTo>
                    <a:pt x="325766" y="245821"/>
                  </a:lnTo>
                  <a:lnTo>
                    <a:pt x="310570" y="258603"/>
                  </a:lnTo>
                  <a:lnTo>
                    <a:pt x="251676" y="283865"/>
                  </a:lnTo>
                  <a:lnTo>
                    <a:pt x="220380" y="291559"/>
                  </a:lnTo>
                  <a:lnTo>
                    <a:pt x="18891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495046" y="1916186"/>
            <a:ext cx="1133098" cy="421141"/>
            <a:chOff x="1495046" y="1916186"/>
            <a:chExt cx="1133098" cy="421141"/>
          </a:xfrm>
        </p:grpSpPr>
        <p:sp>
          <p:nvSpPr>
            <p:cNvPr id="41" name="Freeform 40"/>
            <p:cNvSpPr/>
            <p:nvPr/>
          </p:nvSpPr>
          <p:spPr>
            <a:xfrm>
              <a:off x="1495046" y="1971551"/>
              <a:ext cx="245867" cy="365776"/>
            </a:xfrm>
            <a:custGeom>
              <a:avLst/>
              <a:gdLst/>
              <a:ahLst/>
              <a:cxnLst/>
              <a:rect l="0" t="0" r="0" b="0"/>
              <a:pathLst>
                <a:path w="245867" h="365776">
                  <a:moveTo>
                    <a:pt x="0" y="49920"/>
                  </a:moveTo>
                  <a:lnTo>
                    <a:pt x="27556" y="42684"/>
                  </a:lnTo>
                  <a:lnTo>
                    <a:pt x="83779" y="40042"/>
                  </a:lnTo>
                  <a:lnTo>
                    <a:pt x="140291" y="33931"/>
                  </a:lnTo>
                  <a:lnTo>
                    <a:pt x="196515" y="13053"/>
                  </a:lnTo>
                  <a:lnTo>
                    <a:pt x="224600" y="0"/>
                  </a:lnTo>
                  <a:lnTo>
                    <a:pt x="233962" y="1432"/>
                  </a:lnTo>
                  <a:lnTo>
                    <a:pt x="240202" y="8236"/>
                  </a:lnTo>
                  <a:lnTo>
                    <a:pt x="244363" y="18621"/>
                  </a:lnTo>
                  <a:lnTo>
                    <a:pt x="245866" y="39519"/>
                  </a:lnTo>
                  <a:lnTo>
                    <a:pt x="241465" y="61675"/>
                  </a:lnTo>
                  <a:lnTo>
                    <a:pt x="222695" y="117146"/>
                  </a:lnTo>
                  <a:lnTo>
                    <a:pt x="201787" y="178493"/>
                  </a:lnTo>
                  <a:lnTo>
                    <a:pt x="183532" y="235671"/>
                  </a:lnTo>
                  <a:lnTo>
                    <a:pt x="168661" y="288906"/>
                  </a:lnTo>
                  <a:lnTo>
                    <a:pt x="159341" y="348027"/>
                  </a:lnTo>
                  <a:lnTo>
                    <a:pt x="157928" y="3657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48036" y="2074114"/>
              <a:ext cx="15550" cy="168457"/>
            </a:xfrm>
            <a:custGeom>
              <a:avLst/>
              <a:gdLst/>
              <a:ahLst/>
              <a:cxnLst/>
              <a:rect l="0" t="0" r="0" b="0"/>
              <a:pathLst>
                <a:path w="15550" h="168457">
                  <a:moveTo>
                    <a:pt x="15549" y="0"/>
                  </a:moveTo>
                  <a:lnTo>
                    <a:pt x="8314" y="27556"/>
                  </a:lnTo>
                  <a:lnTo>
                    <a:pt x="2552" y="86898"/>
                  </a:lnTo>
                  <a:lnTo>
                    <a:pt x="0" y="131422"/>
                  </a:lnTo>
                  <a:lnTo>
                    <a:pt x="5021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58300" y="2126756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62564" y="8333"/>
                  </a:lnTo>
                  <a:lnTo>
                    <a:pt x="104726" y="18645"/>
                  </a:lnTo>
                  <a:lnTo>
                    <a:pt x="48719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06232" y="1916186"/>
              <a:ext cx="221912" cy="395327"/>
            </a:xfrm>
            <a:custGeom>
              <a:avLst/>
              <a:gdLst/>
              <a:ahLst/>
              <a:cxnLst/>
              <a:rect l="0" t="0" r="0" b="0"/>
              <a:pathLst>
                <a:path w="221912" h="395327">
                  <a:moveTo>
                    <a:pt x="99550" y="0"/>
                  </a:moveTo>
                  <a:lnTo>
                    <a:pt x="70242" y="34898"/>
                  </a:lnTo>
                  <a:lnTo>
                    <a:pt x="36217" y="92997"/>
                  </a:lnTo>
                  <a:lnTo>
                    <a:pt x="23439" y="117371"/>
                  </a:lnTo>
                  <a:lnTo>
                    <a:pt x="8823" y="177559"/>
                  </a:lnTo>
                  <a:lnTo>
                    <a:pt x="0" y="229266"/>
                  </a:lnTo>
                  <a:lnTo>
                    <a:pt x="2634" y="281680"/>
                  </a:lnTo>
                  <a:lnTo>
                    <a:pt x="6493" y="323147"/>
                  </a:lnTo>
                  <a:lnTo>
                    <a:pt x="15687" y="351071"/>
                  </a:lnTo>
                  <a:lnTo>
                    <a:pt x="30692" y="372841"/>
                  </a:lnTo>
                  <a:lnTo>
                    <a:pt x="39607" y="381921"/>
                  </a:lnTo>
                  <a:lnTo>
                    <a:pt x="61990" y="392011"/>
                  </a:lnTo>
                  <a:lnTo>
                    <a:pt x="86366" y="395326"/>
                  </a:lnTo>
                  <a:lnTo>
                    <a:pt x="141314" y="384956"/>
                  </a:lnTo>
                  <a:lnTo>
                    <a:pt x="167557" y="369605"/>
                  </a:lnTo>
                  <a:lnTo>
                    <a:pt x="211662" y="320617"/>
                  </a:lnTo>
                  <a:lnTo>
                    <a:pt x="219568" y="299644"/>
                  </a:lnTo>
                  <a:lnTo>
                    <a:pt x="221911" y="274725"/>
                  </a:lnTo>
                  <a:lnTo>
                    <a:pt x="219054" y="248052"/>
                  </a:lnTo>
                  <a:lnTo>
                    <a:pt x="214314" y="237898"/>
                  </a:lnTo>
                  <a:lnTo>
                    <a:pt x="199689" y="223495"/>
                  </a:lnTo>
                  <a:lnTo>
                    <a:pt x="178372" y="216315"/>
                  </a:lnTo>
                  <a:lnTo>
                    <a:pt x="166136" y="214400"/>
                  </a:lnTo>
                  <a:lnTo>
                    <a:pt x="140062" y="221631"/>
                  </a:lnTo>
                  <a:lnTo>
                    <a:pt x="83320" y="257020"/>
                  </a:lnTo>
                  <a:lnTo>
                    <a:pt x="67965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394513" y="2814254"/>
            <a:ext cx="1577473" cy="344296"/>
            <a:chOff x="1394513" y="2814254"/>
            <a:chExt cx="1577473" cy="344296"/>
          </a:xfrm>
        </p:grpSpPr>
        <p:sp>
          <p:nvSpPr>
            <p:cNvPr id="46" name="Freeform 45"/>
            <p:cNvSpPr/>
            <p:nvPr/>
          </p:nvSpPr>
          <p:spPr>
            <a:xfrm>
              <a:off x="1394513" y="2887665"/>
              <a:ext cx="237405" cy="239299"/>
            </a:xfrm>
            <a:custGeom>
              <a:avLst/>
              <a:gdLst/>
              <a:ahLst/>
              <a:cxnLst/>
              <a:rect l="0" t="0" r="0" b="0"/>
              <a:pathLst>
                <a:path w="237405" h="239299">
                  <a:moveTo>
                    <a:pt x="16305" y="228770"/>
                  </a:moveTo>
                  <a:lnTo>
                    <a:pt x="9070" y="201214"/>
                  </a:lnTo>
                  <a:lnTo>
                    <a:pt x="3308" y="148111"/>
                  </a:lnTo>
                  <a:lnTo>
                    <a:pt x="0" y="125071"/>
                  </a:lnTo>
                  <a:lnTo>
                    <a:pt x="4785" y="65462"/>
                  </a:lnTo>
                  <a:lnTo>
                    <a:pt x="16661" y="30254"/>
                  </a:lnTo>
                  <a:lnTo>
                    <a:pt x="40587" y="3184"/>
                  </a:lnTo>
                  <a:lnTo>
                    <a:pt x="50041" y="0"/>
                  </a:lnTo>
                  <a:lnTo>
                    <a:pt x="69903" y="2702"/>
                  </a:lnTo>
                  <a:lnTo>
                    <a:pt x="95227" y="17378"/>
                  </a:lnTo>
                  <a:lnTo>
                    <a:pt x="107144" y="36162"/>
                  </a:lnTo>
                  <a:lnTo>
                    <a:pt x="135329" y="92662"/>
                  </a:lnTo>
                  <a:lnTo>
                    <a:pt x="156184" y="153553"/>
                  </a:lnTo>
                  <a:lnTo>
                    <a:pt x="192352" y="209043"/>
                  </a:lnTo>
                  <a:lnTo>
                    <a:pt x="209192" y="223122"/>
                  </a:lnTo>
                  <a:lnTo>
                    <a:pt x="237404" y="2392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95046" y="2958507"/>
              <a:ext cx="126343" cy="200043"/>
            </a:xfrm>
            <a:custGeom>
              <a:avLst/>
              <a:gdLst/>
              <a:ahLst/>
              <a:cxnLst/>
              <a:rect l="0" t="0" r="0" b="0"/>
              <a:pathLst>
                <a:path w="126343" h="200043">
                  <a:moveTo>
                    <a:pt x="126342" y="0"/>
                  </a:moveTo>
                  <a:lnTo>
                    <a:pt x="69947" y="57566"/>
                  </a:lnTo>
                  <a:lnTo>
                    <a:pt x="45186" y="95730"/>
                  </a:lnTo>
                  <a:lnTo>
                    <a:pt x="29376" y="123511"/>
                  </a:lnTo>
                  <a:lnTo>
                    <a:pt x="12994" y="149680"/>
                  </a:lnTo>
                  <a:lnTo>
                    <a:pt x="3850" y="17654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32392" y="2916393"/>
              <a:ext cx="10096" cy="157929"/>
            </a:xfrm>
            <a:custGeom>
              <a:avLst/>
              <a:gdLst/>
              <a:ahLst/>
              <a:cxnLst/>
              <a:rect l="0" t="0" r="0" b="0"/>
              <a:pathLst>
                <a:path w="10096" h="157929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10095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47730" y="2990093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1425" y="0"/>
                  </a:lnTo>
                  <a:lnTo>
                    <a:pt x="84828" y="11453"/>
                  </a:lnTo>
                  <a:lnTo>
                    <a:pt x="31054" y="247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27013" y="2832165"/>
              <a:ext cx="20801" cy="294799"/>
            </a:xfrm>
            <a:custGeom>
              <a:avLst/>
              <a:gdLst/>
              <a:ahLst/>
              <a:cxnLst/>
              <a:rect l="0" t="0" r="0" b="0"/>
              <a:pathLst>
                <a:path w="20801" h="294799">
                  <a:moveTo>
                    <a:pt x="20800" y="0"/>
                  </a:moveTo>
                  <a:lnTo>
                    <a:pt x="6329" y="33622"/>
                  </a:lnTo>
                  <a:lnTo>
                    <a:pt x="1044" y="88443"/>
                  </a:lnTo>
                  <a:lnTo>
                    <a:pt x="0" y="149662"/>
                  </a:lnTo>
                  <a:lnTo>
                    <a:pt x="8199" y="205645"/>
                  </a:lnTo>
                  <a:lnTo>
                    <a:pt x="18910" y="268153"/>
                  </a:lnTo>
                  <a:lnTo>
                    <a:pt x="2080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84198" y="2874279"/>
              <a:ext cx="195202" cy="115253"/>
            </a:xfrm>
            <a:custGeom>
              <a:avLst/>
              <a:gdLst/>
              <a:ahLst/>
              <a:cxnLst/>
              <a:rect l="0" t="0" r="0" b="0"/>
              <a:pathLst>
                <a:path w="195202" h="115253">
                  <a:moveTo>
                    <a:pt x="195201" y="94757"/>
                  </a:moveTo>
                  <a:lnTo>
                    <a:pt x="152509" y="97876"/>
                  </a:lnTo>
                  <a:lnTo>
                    <a:pt x="99198" y="111545"/>
                  </a:lnTo>
                  <a:lnTo>
                    <a:pt x="46862" y="114971"/>
                  </a:lnTo>
                  <a:lnTo>
                    <a:pt x="33137" y="115252"/>
                  </a:lnTo>
                  <a:lnTo>
                    <a:pt x="22818" y="111930"/>
                  </a:lnTo>
                  <a:lnTo>
                    <a:pt x="14768" y="106206"/>
                  </a:lnTo>
                  <a:lnTo>
                    <a:pt x="8232" y="98880"/>
                  </a:lnTo>
                  <a:lnTo>
                    <a:pt x="969" y="75143"/>
                  </a:lnTo>
                  <a:lnTo>
                    <a:pt x="0" y="35133"/>
                  </a:lnTo>
                  <a:lnTo>
                    <a:pt x="56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00497" y="2916393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9393" y="8334"/>
                  </a:lnTo>
                  <a:lnTo>
                    <a:pt x="42380" y="1568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00497" y="3011150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62217" y="5589"/>
                  </a:lnTo>
                  <a:lnTo>
                    <a:pt x="144626" y="5213"/>
                  </a:lnTo>
                  <a:lnTo>
                    <a:pt x="123940" y="3487"/>
                  </a:lnTo>
                  <a:lnTo>
                    <a:pt x="72532" y="8791"/>
                  </a:lnTo>
                  <a:lnTo>
                    <a:pt x="10180" y="187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98589" y="2814254"/>
              <a:ext cx="173397" cy="317001"/>
            </a:xfrm>
            <a:custGeom>
              <a:avLst/>
              <a:gdLst/>
              <a:ahLst/>
              <a:cxnLst/>
              <a:rect l="0" t="0" r="0" b="0"/>
              <a:pathLst>
                <a:path w="173397" h="317001">
                  <a:moveTo>
                    <a:pt x="159918" y="81082"/>
                  </a:moveTo>
                  <a:lnTo>
                    <a:pt x="117257" y="136742"/>
                  </a:lnTo>
                  <a:lnTo>
                    <a:pt x="78762" y="197161"/>
                  </a:lnTo>
                  <a:lnTo>
                    <a:pt x="54903" y="260090"/>
                  </a:lnTo>
                  <a:lnTo>
                    <a:pt x="51304" y="270611"/>
                  </a:lnTo>
                  <a:lnTo>
                    <a:pt x="53544" y="291659"/>
                  </a:lnTo>
                  <a:lnTo>
                    <a:pt x="57416" y="302186"/>
                  </a:lnTo>
                  <a:lnTo>
                    <a:pt x="64677" y="309203"/>
                  </a:lnTo>
                  <a:lnTo>
                    <a:pt x="85224" y="317000"/>
                  </a:lnTo>
                  <a:lnTo>
                    <a:pt x="106834" y="314227"/>
                  </a:lnTo>
                  <a:lnTo>
                    <a:pt x="128136" y="304025"/>
                  </a:lnTo>
                  <a:lnTo>
                    <a:pt x="157520" y="278551"/>
                  </a:lnTo>
                  <a:lnTo>
                    <a:pt x="169771" y="258923"/>
                  </a:lnTo>
                  <a:lnTo>
                    <a:pt x="172876" y="235382"/>
                  </a:lnTo>
                  <a:lnTo>
                    <a:pt x="169187" y="211661"/>
                  </a:lnTo>
                  <a:lnTo>
                    <a:pt x="153956" y="185153"/>
                  </a:lnTo>
                  <a:lnTo>
                    <a:pt x="124729" y="155235"/>
                  </a:lnTo>
                  <a:lnTo>
                    <a:pt x="95679" y="136979"/>
                  </a:lnTo>
                  <a:lnTo>
                    <a:pt x="67965" y="121041"/>
                  </a:lnTo>
                  <a:lnTo>
                    <a:pt x="9747" y="77774"/>
                  </a:lnTo>
                  <a:lnTo>
                    <a:pt x="3652" y="68348"/>
                  </a:lnTo>
                  <a:lnTo>
                    <a:pt x="0" y="48516"/>
                  </a:lnTo>
                  <a:lnTo>
                    <a:pt x="663" y="38315"/>
                  </a:lnTo>
                  <a:lnTo>
                    <a:pt x="7640" y="20740"/>
                  </a:lnTo>
                  <a:lnTo>
                    <a:pt x="12776" y="12778"/>
                  </a:lnTo>
                  <a:lnTo>
                    <a:pt x="20879" y="7470"/>
                  </a:lnTo>
                  <a:lnTo>
                    <a:pt x="54641" y="0"/>
                  </a:lnTo>
                  <a:lnTo>
                    <a:pt x="104851" y="595"/>
                  </a:lnTo>
                  <a:lnTo>
                    <a:pt x="126085" y="6706"/>
                  </a:lnTo>
                  <a:lnTo>
                    <a:pt x="143322" y="17221"/>
                  </a:lnTo>
                  <a:lnTo>
                    <a:pt x="155662" y="32812"/>
                  </a:lnTo>
                  <a:lnTo>
                    <a:pt x="173116" y="71418"/>
                  </a:lnTo>
                  <a:lnTo>
                    <a:pt x="173396" y="80488"/>
                  </a:lnTo>
                  <a:lnTo>
                    <a:pt x="159918" y="112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3190134" y="1144507"/>
            <a:ext cx="880136" cy="224198"/>
          </a:xfrm>
          <a:custGeom>
            <a:avLst/>
            <a:gdLst/>
            <a:ahLst/>
            <a:cxnLst/>
            <a:rect l="0" t="0" r="0" b="0"/>
            <a:pathLst>
              <a:path w="880136" h="224198">
                <a:moveTo>
                  <a:pt x="0" y="108384"/>
                </a:moveTo>
                <a:lnTo>
                  <a:pt x="58617" y="113973"/>
                </a:lnTo>
                <a:lnTo>
                  <a:pt x="120027" y="117937"/>
                </a:lnTo>
                <a:lnTo>
                  <a:pt x="166455" y="118623"/>
                </a:lnTo>
                <a:lnTo>
                  <a:pt x="223625" y="118827"/>
                </a:lnTo>
                <a:lnTo>
                  <a:pt x="285018" y="118887"/>
                </a:lnTo>
                <a:lnTo>
                  <a:pt x="347663" y="118905"/>
                </a:lnTo>
                <a:lnTo>
                  <a:pt x="410677" y="118910"/>
                </a:lnTo>
                <a:lnTo>
                  <a:pt x="470293" y="120081"/>
                </a:lnTo>
                <a:lnTo>
                  <a:pt x="533015" y="127245"/>
                </a:lnTo>
                <a:lnTo>
                  <a:pt x="588429" y="128790"/>
                </a:lnTo>
                <a:lnTo>
                  <a:pt x="641893" y="132368"/>
                </a:lnTo>
                <a:lnTo>
                  <a:pt x="694779" y="137717"/>
                </a:lnTo>
                <a:lnTo>
                  <a:pt x="747493" y="139302"/>
                </a:lnTo>
                <a:lnTo>
                  <a:pt x="797038" y="142891"/>
                </a:lnTo>
                <a:lnTo>
                  <a:pt x="825682" y="145947"/>
                </a:lnTo>
                <a:lnTo>
                  <a:pt x="850111" y="143406"/>
                </a:lnTo>
                <a:lnTo>
                  <a:pt x="869547" y="135258"/>
                </a:lnTo>
                <a:lnTo>
                  <a:pt x="878006" y="129809"/>
                </a:lnTo>
                <a:lnTo>
                  <a:pt x="880135" y="123837"/>
                </a:lnTo>
                <a:lnTo>
                  <a:pt x="878045" y="117516"/>
                </a:lnTo>
                <a:lnTo>
                  <a:pt x="866364" y="104254"/>
                </a:lnTo>
                <a:lnTo>
                  <a:pt x="814646" y="69698"/>
                </a:lnTo>
                <a:lnTo>
                  <a:pt x="753460" y="27658"/>
                </a:lnTo>
                <a:lnTo>
                  <a:pt x="694478" y="205"/>
                </a:lnTo>
                <a:lnTo>
                  <a:pt x="689933" y="0"/>
                </a:lnTo>
                <a:lnTo>
                  <a:pt x="689243" y="2203"/>
                </a:lnTo>
                <a:lnTo>
                  <a:pt x="704946" y="28138"/>
                </a:lnTo>
                <a:lnTo>
                  <a:pt x="748849" y="65870"/>
                </a:lnTo>
                <a:lnTo>
                  <a:pt x="810811" y="105229"/>
                </a:lnTo>
                <a:lnTo>
                  <a:pt x="839195" y="121097"/>
                </a:lnTo>
                <a:lnTo>
                  <a:pt x="847242" y="127388"/>
                </a:lnTo>
                <a:lnTo>
                  <a:pt x="850268" y="133921"/>
                </a:lnTo>
                <a:lnTo>
                  <a:pt x="849945" y="140617"/>
                </a:lnTo>
                <a:lnTo>
                  <a:pt x="847390" y="147420"/>
                </a:lnTo>
                <a:lnTo>
                  <a:pt x="835193" y="158098"/>
                </a:lnTo>
                <a:lnTo>
                  <a:pt x="773755" y="191011"/>
                </a:lnTo>
                <a:lnTo>
                  <a:pt x="736995" y="2241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3053264" y="1812263"/>
            <a:ext cx="931340" cy="209209"/>
          </a:xfrm>
          <a:custGeom>
            <a:avLst/>
            <a:gdLst/>
            <a:ahLst/>
            <a:cxnLst/>
            <a:rect l="0" t="0" r="0" b="0"/>
            <a:pathLst>
              <a:path w="931340" h="209209">
                <a:moveTo>
                  <a:pt x="0" y="209208"/>
                </a:moveTo>
                <a:lnTo>
                  <a:pt x="26386" y="193567"/>
                </a:lnTo>
                <a:lnTo>
                  <a:pt x="63450" y="182867"/>
                </a:lnTo>
                <a:lnTo>
                  <a:pt x="124664" y="175539"/>
                </a:lnTo>
                <a:lnTo>
                  <a:pt x="187752" y="168762"/>
                </a:lnTo>
                <a:lnTo>
                  <a:pt x="244753" y="161999"/>
                </a:lnTo>
                <a:lnTo>
                  <a:pt x="300507" y="158176"/>
                </a:lnTo>
                <a:lnTo>
                  <a:pt x="359661" y="151453"/>
                </a:lnTo>
                <a:lnTo>
                  <a:pt x="421641" y="147642"/>
                </a:lnTo>
                <a:lnTo>
                  <a:pt x="484459" y="146513"/>
                </a:lnTo>
                <a:lnTo>
                  <a:pt x="547526" y="146178"/>
                </a:lnTo>
                <a:lnTo>
                  <a:pt x="610666" y="146079"/>
                </a:lnTo>
                <a:lnTo>
                  <a:pt x="672007" y="138810"/>
                </a:lnTo>
                <a:lnTo>
                  <a:pt x="734903" y="136161"/>
                </a:lnTo>
                <a:lnTo>
                  <a:pt x="792733" y="135637"/>
                </a:lnTo>
                <a:lnTo>
                  <a:pt x="850387" y="128298"/>
                </a:lnTo>
                <a:lnTo>
                  <a:pt x="896284" y="123624"/>
                </a:lnTo>
                <a:lnTo>
                  <a:pt x="917364" y="114239"/>
                </a:lnTo>
                <a:lnTo>
                  <a:pt x="921582" y="108460"/>
                </a:lnTo>
                <a:lnTo>
                  <a:pt x="922054" y="102269"/>
                </a:lnTo>
                <a:lnTo>
                  <a:pt x="916339" y="89150"/>
                </a:lnTo>
                <a:lnTo>
                  <a:pt x="898798" y="68610"/>
                </a:lnTo>
                <a:lnTo>
                  <a:pt x="841695" y="27865"/>
                </a:lnTo>
                <a:lnTo>
                  <a:pt x="789560" y="682"/>
                </a:lnTo>
                <a:lnTo>
                  <a:pt x="783737" y="0"/>
                </a:lnTo>
                <a:lnTo>
                  <a:pt x="781024" y="3056"/>
                </a:lnTo>
                <a:lnTo>
                  <a:pt x="780386" y="8602"/>
                </a:lnTo>
                <a:lnTo>
                  <a:pt x="783470" y="14640"/>
                </a:lnTo>
                <a:lnTo>
                  <a:pt x="843151" y="70257"/>
                </a:lnTo>
                <a:lnTo>
                  <a:pt x="902272" y="105989"/>
                </a:lnTo>
                <a:lnTo>
                  <a:pt x="925095" y="115760"/>
                </a:lnTo>
                <a:lnTo>
                  <a:pt x="930245" y="121173"/>
                </a:lnTo>
                <a:lnTo>
                  <a:pt x="931339" y="127121"/>
                </a:lnTo>
                <a:lnTo>
                  <a:pt x="929729" y="133426"/>
                </a:lnTo>
                <a:lnTo>
                  <a:pt x="915461" y="146672"/>
                </a:lnTo>
                <a:lnTo>
                  <a:pt x="862099" y="173980"/>
                </a:lnTo>
                <a:lnTo>
                  <a:pt x="800166" y="20920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3263834" y="2654354"/>
            <a:ext cx="799382" cy="325211"/>
          </a:xfrm>
          <a:custGeom>
            <a:avLst/>
            <a:gdLst/>
            <a:ahLst/>
            <a:cxnLst/>
            <a:rect l="0" t="0" r="0" b="0"/>
            <a:pathLst>
              <a:path w="799382" h="325211">
                <a:moveTo>
                  <a:pt x="0" y="251511"/>
                </a:moveTo>
                <a:lnTo>
                  <a:pt x="62280" y="234722"/>
                </a:lnTo>
                <a:lnTo>
                  <a:pt x="119450" y="231297"/>
                </a:lnTo>
                <a:lnTo>
                  <a:pt x="181132" y="225031"/>
                </a:lnTo>
                <a:lnTo>
                  <a:pt x="232311" y="213698"/>
                </a:lnTo>
                <a:lnTo>
                  <a:pt x="290080" y="207127"/>
                </a:lnTo>
                <a:lnTo>
                  <a:pt x="352747" y="200500"/>
                </a:lnTo>
                <a:lnTo>
                  <a:pt x="406595" y="199352"/>
                </a:lnTo>
                <a:lnTo>
                  <a:pt x="462720" y="191728"/>
                </a:lnTo>
                <a:lnTo>
                  <a:pt x="511969" y="188174"/>
                </a:lnTo>
                <a:lnTo>
                  <a:pt x="568155" y="181402"/>
                </a:lnTo>
                <a:lnTo>
                  <a:pt x="630248" y="175401"/>
                </a:lnTo>
                <a:lnTo>
                  <a:pt x="693162" y="168887"/>
                </a:lnTo>
                <a:lnTo>
                  <a:pt x="753509" y="160364"/>
                </a:lnTo>
                <a:lnTo>
                  <a:pt x="782159" y="158359"/>
                </a:lnTo>
                <a:lnTo>
                  <a:pt x="790501" y="153144"/>
                </a:lnTo>
                <a:lnTo>
                  <a:pt x="794893" y="144989"/>
                </a:lnTo>
                <a:lnTo>
                  <a:pt x="796650" y="134873"/>
                </a:lnTo>
                <a:lnTo>
                  <a:pt x="795482" y="125789"/>
                </a:lnTo>
                <a:lnTo>
                  <a:pt x="787946" y="109457"/>
                </a:lnTo>
                <a:lnTo>
                  <a:pt x="764960" y="87108"/>
                </a:lnTo>
                <a:lnTo>
                  <a:pt x="704008" y="51541"/>
                </a:lnTo>
                <a:lnTo>
                  <a:pt x="648981" y="23407"/>
                </a:lnTo>
                <a:lnTo>
                  <a:pt x="608475" y="0"/>
                </a:lnTo>
                <a:lnTo>
                  <a:pt x="619366" y="7883"/>
                </a:lnTo>
                <a:lnTo>
                  <a:pt x="670032" y="43751"/>
                </a:lnTo>
                <a:lnTo>
                  <a:pt x="731181" y="82501"/>
                </a:lnTo>
                <a:lnTo>
                  <a:pt x="791377" y="132155"/>
                </a:lnTo>
                <a:lnTo>
                  <a:pt x="796646" y="140355"/>
                </a:lnTo>
                <a:lnTo>
                  <a:pt x="799381" y="158824"/>
                </a:lnTo>
                <a:lnTo>
                  <a:pt x="796133" y="167493"/>
                </a:lnTo>
                <a:lnTo>
                  <a:pt x="783165" y="183364"/>
                </a:lnTo>
                <a:lnTo>
                  <a:pt x="725898" y="232405"/>
                </a:lnTo>
                <a:lnTo>
                  <a:pt x="676868" y="291687"/>
                </a:lnTo>
                <a:lnTo>
                  <a:pt x="652767" y="3252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4242984" y="1042321"/>
            <a:ext cx="4232457" cy="554605"/>
            <a:chOff x="4242984" y="1042321"/>
            <a:chExt cx="4232457" cy="554605"/>
          </a:xfrm>
        </p:grpSpPr>
        <p:sp>
          <p:nvSpPr>
            <p:cNvPr id="59" name="Freeform 58"/>
            <p:cNvSpPr/>
            <p:nvPr/>
          </p:nvSpPr>
          <p:spPr>
            <a:xfrm>
              <a:off x="4242984" y="1042321"/>
              <a:ext cx="315856" cy="479214"/>
            </a:xfrm>
            <a:custGeom>
              <a:avLst/>
              <a:gdLst/>
              <a:ahLst/>
              <a:cxnLst/>
              <a:rect l="0" t="0" r="0" b="0"/>
              <a:pathLst>
                <a:path w="315856" h="479214">
                  <a:moveTo>
                    <a:pt x="0" y="63171"/>
                  </a:moveTo>
                  <a:lnTo>
                    <a:pt x="19128" y="119385"/>
                  </a:lnTo>
                  <a:lnTo>
                    <a:pt x="43120" y="181076"/>
                  </a:lnTo>
                  <a:lnTo>
                    <a:pt x="64800" y="238409"/>
                  </a:lnTo>
                  <a:lnTo>
                    <a:pt x="81517" y="282359"/>
                  </a:lnTo>
                  <a:lnTo>
                    <a:pt x="118531" y="337822"/>
                  </a:lnTo>
                  <a:lnTo>
                    <a:pt x="153087" y="394097"/>
                  </a:lnTo>
                  <a:lnTo>
                    <a:pt x="189612" y="451706"/>
                  </a:lnTo>
                  <a:lnTo>
                    <a:pt x="208130" y="478419"/>
                  </a:lnTo>
                  <a:lnTo>
                    <a:pt x="212453" y="479213"/>
                  </a:lnTo>
                  <a:lnTo>
                    <a:pt x="215334" y="475063"/>
                  </a:lnTo>
                  <a:lnTo>
                    <a:pt x="228926" y="417208"/>
                  </a:lnTo>
                  <a:lnTo>
                    <a:pt x="236683" y="358622"/>
                  </a:lnTo>
                  <a:lnTo>
                    <a:pt x="246123" y="307989"/>
                  </a:lnTo>
                  <a:lnTo>
                    <a:pt x="256329" y="255942"/>
                  </a:lnTo>
                  <a:lnTo>
                    <a:pt x="266762" y="203476"/>
                  </a:lnTo>
                  <a:lnTo>
                    <a:pt x="277262" y="145297"/>
                  </a:lnTo>
                  <a:lnTo>
                    <a:pt x="287782" y="94783"/>
                  </a:lnTo>
                  <a:lnTo>
                    <a:pt x="301818" y="38133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42795" y="1252807"/>
              <a:ext cx="268729" cy="234770"/>
            </a:xfrm>
            <a:custGeom>
              <a:avLst/>
              <a:gdLst/>
              <a:ahLst/>
              <a:cxnLst/>
              <a:rect l="0" t="0" r="0" b="0"/>
              <a:pathLst>
                <a:path w="268729" h="234770">
                  <a:moveTo>
                    <a:pt x="195028" y="115897"/>
                  </a:moveTo>
                  <a:lnTo>
                    <a:pt x="175901" y="54787"/>
                  </a:lnTo>
                  <a:lnTo>
                    <a:pt x="151909" y="14139"/>
                  </a:lnTo>
                  <a:lnTo>
                    <a:pt x="145225" y="5944"/>
                  </a:lnTo>
                  <a:lnTo>
                    <a:pt x="137260" y="1651"/>
                  </a:lnTo>
                  <a:lnTo>
                    <a:pt x="119051" y="0"/>
                  </a:lnTo>
                  <a:lnTo>
                    <a:pt x="83479" y="5648"/>
                  </a:lnTo>
                  <a:lnTo>
                    <a:pt x="54482" y="20320"/>
                  </a:lnTo>
                  <a:lnTo>
                    <a:pt x="31073" y="45074"/>
                  </a:lnTo>
                  <a:lnTo>
                    <a:pt x="14908" y="74636"/>
                  </a:lnTo>
                  <a:lnTo>
                    <a:pt x="6201" y="130537"/>
                  </a:lnTo>
                  <a:lnTo>
                    <a:pt x="0" y="166638"/>
                  </a:lnTo>
                  <a:lnTo>
                    <a:pt x="2284" y="188752"/>
                  </a:lnTo>
                  <a:lnTo>
                    <a:pt x="10318" y="207159"/>
                  </a:lnTo>
                  <a:lnTo>
                    <a:pt x="15736" y="215343"/>
                  </a:lnTo>
                  <a:lnTo>
                    <a:pt x="31115" y="227556"/>
                  </a:lnTo>
                  <a:lnTo>
                    <a:pt x="40129" y="232450"/>
                  </a:lnTo>
                  <a:lnTo>
                    <a:pt x="62624" y="234769"/>
                  </a:lnTo>
                  <a:lnTo>
                    <a:pt x="87049" y="230730"/>
                  </a:lnTo>
                  <a:lnTo>
                    <a:pt x="119361" y="215303"/>
                  </a:lnTo>
                  <a:lnTo>
                    <a:pt x="136442" y="202581"/>
                  </a:lnTo>
                  <a:lnTo>
                    <a:pt x="145593" y="182889"/>
                  </a:lnTo>
                  <a:lnTo>
                    <a:pt x="157058" y="137709"/>
                  </a:lnTo>
                  <a:lnTo>
                    <a:pt x="160356" y="133948"/>
                  </a:lnTo>
                  <a:lnTo>
                    <a:pt x="163725" y="134950"/>
                  </a:lnTo>
                  <a:lnTo>
                    <a:pt x="209488" y="192463"/>
                  </a:lnTo>
                  <a:lnTo>
                    <a:pt x="231418" y="212803"/>
                  </a:lnTo>
                  <a:lnTo>
                    <a:pt x="268728" y="231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854651" y="1273948"/>
              <a:ext cx="83215" cy="209640"/>
            </a:xfrm>
            <a:custGeom>
              <a:avLst/>
              <a:gdLst/>
              <a:ahLst/>
              <a:cxnLst/>
              <a:rect l="0" t="0" r="0" b="0"/>
              <a:pathLst>
                <a:path w="83215" h="209640">
                  <a:moveTo>
                    <a:pt x="9514" y="84228"/>
                  </a:moveTo>
                  <a:lnTo>
                    <a:pt x="12634" y="126919"/>
                  </a:lnTo>
                  <a:lnTo>
                    <a:pt x="26303" y="180230"/>
                  </a:lnTo>
                  <a:lnTo>
                    <a:pt x="28675" y="205664"/>
                  </a:lnTo>
                  <a:lnTo>
                    <a:pt x="26967" y="209639"/>
                  </a:lnTo>
                  <a:lnTo>
                    <a:pt x="23490" y="207610"/>
                  </a:lnTo>
                  <a:lnTo>
                    <a:pt x="14556" y="192876"/>
                  </a:lnTo>
                  <a:lnTo>
                    <a:pt x="4119" y="158274"/>
                  </a:lnTo>
                  <a:lnTo>
                    <a:pt x="0" y="104660"/>
                  </a:lnTo>
                  <a:lnTo>
                    <a:pt x="1776" y="79271"/>
                  </a:lnTo>
                  <a:lnTo>
                    <a:pt x="28354" y="30701"/>
                  </a:lnTo>
                  <a:lnTo>
                    <a:pt x="47913" y="16375"/>
                  </a:lnTo>
                  <a:lnTo>
                    <a:pt x="832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47613" y="1337119"/>
              <a:ext cx="27123" cy="136871"/>
            </a:xfrm>
            <a:custGeom>
              <a:avLst/>
              <a:gdLst/>
              <a:ahLst/>
              <a:cxnLst/>
              <a:rect l="0" t="0" r="0" b="0"/>
              <a:pathLst>
                <a:path w="27123" h="136871">
                  <a:moveTo>
                    <a:pt x="6066" y="0"/>
                  </a:moveTo>
                  <a:lnTo>
                    <a:pt x="0" y="32452"/>
                  </a:lnTo>
                  <a:lnTo>
                    <a:pt x="2590" y="53027"/>
                  </a:lnTo>
                  <a:lnTo>
                    <a:pt x="22274" y="105335"/>
                  </a:lnTo>
                  <a:lnTo>
                    <a:pt x="27122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43150" y="1200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61862" y="1292014"/>
              <a:ext cx="239258" cy="224090"/>
            </a:xfrm>
            <a:custGeom>
              <a:avLst/>
              <a:gdLst/>
              <a:ahLst/>
              <a:cxnLst/>
              <a:rect l="0" t="0" r="0" b="0"/>
              <a:pathLst>
                <a:path w="239258" h="224090">
                  <a:moveTo>
                    <a:pt x="155029" y="87219"/>
                  </a:moveTo>
                  <a:lnTo>
                    <a:pt x="134786" y="43256"/>
                  </a:lnTo>
                  <a:lnTo>
                    <a:pt x="115626" y="18561"/>
                  </a:lnTo>
                  <a:lnTo>
                    <a:pt x="95792" y="6791"/>
                  </a:lnTo>
                  <a:lnTo>
                    <a:pt x="72549" y="0"/>
                  </a:lnTo>
                  <a:lnTo>
                    <a:pt x="50521" y="882"/>
                  </a:lnTo>
                  <a:lnTo>
                    <a:pt x="32152" y="11412"/>
                  </a:lnTo>
                  <a:lnTo>
                    <a:pt x="17359" y="27791"/>
                  </a:lnTo>
                  <a:lnTo>
                    <a:pt x="6884" y="46768"/>
                  </a:lnTo>
                  <a:lnTo>
                    <a:pt x="0" y="82772"/>
                  </a:lnTo>
                  <a:lnTo>
                    <a:pt x="6079" y="135690"/>
                  </a:lnTo>
                  <a:lnTo>
                    <a:pt x="16399" y="169041"/>
                  </a:lnTo>
                  <a:lnTo>
                    <a:pt x="27515" y="186365"/>
                  </a:lnTo>
                  <a:lnTo>
                    <a:pt x="43374" y="198744"/>
                  </a:lnTo>
                  <a:lnTo>
                    <a:pt x="52517" y="203683"/>
                  </a:lnTo>
                  <a:lnTo>
                    <a:pt x="72033" y="206051"/>
                  </a:lnTo>
                  <a:lnTo>
                    <a:pt x="82151" y="205045"/>
                  </a:lnTo>
                  <a:lnTo>
                    <a:pt x="99632" y="194568"/>
                  </a:lnTo>
                  <a:lnTo>
                    <a:pt x="114031" y="177044"/>
                  </a:lnTo>
                  <a:lnTo>
                    <a:pt x="136704" y="119772"/>
                  </a:lnTo>
                  <a:lnTo>
                    <a:pt x="140473" y="115940"/>
                  </a:lnTo>
                  <a:lnTo>
                    <a:pt x="144155" y="116895"/>
                  </a:lnTo>
                  <a:lnTo>
                    <a:pt x="151366" y="127314"/>
                  </a:lnTo>
                  <a:lnTo>
                    <a:pt x="180968" y="181552"/>
                  </a:lnTo>
                  <a:lnTo>
                    <a:pt x="194244" y="197775"/>
                  </a:lnTo>
                  <a:lnTo>
                    <a:pt x="239257" y="2240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22176" y="1116020"/>
              <a:ext cx="192495" cy="353283"/>
            </a:xfrm>
            <a:custGeom>
              <a:avLst/>
              <a:gdLst/>
              <a:ahLst/>
              <a:cxnLst/>
              <a:rect l="0" t="0" r="0" b="0"/>
              <a:pathLst>
                <a:path w="192495" h="353283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71672"/>
                  </a:lnTo>
                  <a:lnTo>
                    <a:pt x="0" y="233692"/>
                  </a:lnTo>
                  <a:lnTo>
                    <a:pt x="1170" y="289834"/>
                  </a:lnTo>
                  <a:lnTo>
                    <a:pt x="6066" y="317894"/>
                  </a:lnTo>
                  <a:lnTo>
                    <a:pt x="5214" y="317214"/>
                  </a:lnTo>
                  <a:lnTo>
                    <a:pt x="3476" y="313252"/>
                  </a:lnTo>
                  <a:lnTo>
                    <a:pt x="9092" y="274440"/>
                  </a:lnTo>
                  <a:lnTo>
                    <a:pt x="14959" y="252995"/>
                  </a:lnTo>
                  <a:lnTo>
                    <a:pt x="27706" y="234885"/>
                  </a:lnTo>
                  <a:lnTo>
                    <a:pt x="45069" y="220207"/>
                  </a:lnTo>
                  <a:lnTo>
                    <a:pt x="64484" y="209784"/>
                  </a:lnTo>
                  <a:lnTo>
                    <a:pt x="91051" y="207491"/>
                  </a:lnTo>
                  <a:lnTo>
                    <a:pt x="120015" y="211541"/>
                  </a:lnTo>
                  <a:lnTo>
                    <a:pt x="154883" y="226976"/>
                  </a:lnTo>
                  <a:lnTo>
                    <a:pt x="172562" y="239698"/>
                  </a:lnTo>
                  <a:lnTo>
                    <a:pt x="185098" y="259391"/>
                  </a:lnTo>
                  <a:lnTo>
                    <a:pt x="190079" y="271193"/>
                  </a:lnTo>
                  <a:lnTo>
                    <a:pt x="192494" y="296785"/>
                  </a:lnTo>
                  <a:lnTo>
                    <a:pt x="191500" y="310161"/>
                  </a:lnTo>
                  <a:lnTo>
                    <a:pt x="181037" y="331262"/>
                  </a:lnTo>
                  <a:lnTo>
                    <a:pt x="173334" y="340164"/>
                  </a:lnTo>
                  <a:lnTo>
                    <a:pt x="149177" y="350056"/>
                  </a:lnTo>
                  <a:lnTo>
                    <a:pt x="121283" y="353282"/>
                  </a:lnTo>
                  <a:lnTo>
                    <a:pt x="63891" y="342852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64331" y="1063378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14654" y="60730"/>
                  </a:lnTo>
                  <a:lnTo>
                    <a:pt x="20963" y="121657"/>
                  </a:lnTo>
                  <a:lnTo>
                    <a:pt x="29141" y="181872"/>
                  </a:lnTo>
                  <a:lnTo>
                    <a:pt x="30862" y="232482"/>
                  </a:lnTo>
                  <a:lnTo>
                    <a:pt x="28252" y="281403"/>
                  </a:lnTo>
                  <a:lnTo>
                    <a:pt x="25425" y="309902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72197" y="1229965"/>
              <a:ext cx="136036" cy="212440"/>
            </a:xfrm>
            <a:custGeom>
              <a:avLst/>
              <a:gdLst/>
              <a:ahLst/>
              <a:cxnLst/>
              <a:rect l="0" t="0" r="0" b="0"/>
              <a:pathLst>
                <a:path w="136036" h="212440">
                  <a:moveTo>
                    <a:pt x="18476" y="117682"/>
                  </a:moveTo>
                  <a:lnTo>
                    <a:pt x="72351" y="90171"/>
                  </a:lnTo>
                  <a:lnTo>
                    <a:pt x="101899" y="78075"/>
                  </a:lnTo>
                  <a:lnTo>
                    <a:pt x="118334" y="66544"/>
                  </a:lnTo>
                  <a:lnTo>
                    <a:pt x="130318" y="50500"/>
                  </a:lnTo>
                  <a:lnTo>
                    <a:pt x="135152" y="41309"/>
                  </a:lnTo>
                  <a:lnTo>
                    <a:pt x="136035" y="32842"/>
                  </a:lnTo>
                  <a:lnTo>
                    <a:pt x="130776" y="17194"/>
                  </a:lnTo>
                  <a:lnTo>
                    <a:pt x="117520" y="5560"/>
                  </a:lnTo>
                  <a:lnTo>
                    <a:pt x="109072" y="820"/>
                  </a:lnTo>
                  <a:lnTo>
                    <a:pt x="99930" y="0"/>
                  </a:lnTo>
                  <a:lnTo>
                    <a:pt x="80414" y="5328"/>
                  </a:lnTo>
                  <a:lnTo>
                    <a:pt x="55286" y="21481"/>
                  </a:lnTo>
                  <a:lnTo>
                    <a:pt x="43415" y="37492"/>
                  </a:lnTo>
                  <a:lnTo>
                    <a:pt x="6129" y="98325"/>
                  </a:lnTo>
                  <a:lnTo>
                    <a:pt x="0" y="134304"/>
                  </a:lnTo>
                  <a:lnTo>
                    <a:pt x="3773" y="169010"/>
                  </a:lnTo>
                  <a:lnTo>
                    <a:pt x="12332" y="187678"/>
                  </a:lnTo>
                  <a:lnTo>
                    <a:pt x="17889" y="195932"/>
                  </a:lnTo>
                  <a:lnTo>
                    <a:pt x="26274" y="201434"/>
                  </a:lnTo>
                  <a:lnTo>
                    <a:pt x="60431" y="209178"/>
                  </a:lnTo>
                  <a:lnTo>
                    <a:pt x="113233" y="2124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271340" y="1063378"/>
              <a:ext cx="193158" cy="357609"/>
            </a:xfrm>
            <a:custGeom>
              <a:avLst/>
              <a:gdLst/>
              <a:ahLst/>
              <a:cxnLst/>
              <a:rect l="0" t="0" r="0" b="0"/>
              <a:pathLst>
                <a:path w="193158" h="357609">
                  <a:moveTo>
                    <a:pt x="56287" y="0"/>
                  </a:moveTo>
                  <a:lnTo>
                    <a:pt x="45108" y="22357"/>
                  </a:lnTo>
                  <a:lnTo>
                    <a:pt x="42740" y="42692"/>
                  </a:lnTo>
                  <a:lnTo>
                    <a:pt x="41744" y="80110"/>
                  </a:lnTo>
                  <a:lnTo>
                    <a:pt x="30927" y="139566"/>
                  </a:lnTo>
                  <a:lnTo>
                    <a:pt x="24761" y="197541"/>
                  </a:lnTo>
                  <a:lnTo>
                    <a:pt x="13491" y="257866"/>
                  </a:lnTo>
                  <a:lnTo>
                    <a:pt x="0" y="309859"/>
                  </a:lnTo>
                  <a:lnTo>
                    <a:pt x="745" y="345664"/>
                  </a:lnTo>
                  <a:lnTo>
                    <a:pt x="6391" y="352105"/>
                  </a:lnTo>
                  <a:lnTo>
                    <a:pt x="14834" y="355229"/>
                  </a:lnTo>
                  <a:lnTo>
                    <a:pt x="75308" y="357608"/>
                  </a:lnTo>
                  <a:lnTo>
                    <a:pt x="130277" y="354778"/>
                  </a:lnTo>
                  <a:lnTo>
                    <a:pt x="19315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296041" y="1231834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9311" y="9065"/>
                  </a:lnTo>
                  <a:lnTo>
                    <a:pt x="4024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59212" y="1052849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5" y="5589"/>
                  </a:lnTo>
                  <a:lnTo>
                    <a:pt x="87251" y="9553"/>
                  </a:lnTo>
                  <a:lnTo>
                    <a:pt x="34609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590839" y="1252891"/>
              <a:ext cx="136872" cy="157928"/>
            </a:xfrm>
            <a:custGeom>
              <a:avLst/>
              <a:gdLst/>
              <a:ahLst/>
              <a:cxnLst/>
              <a:rect l="0" t="0" r="0" b="0"/>
              <a:pathLst>
                <a:path w="136872" h="157928">
                  <a:moveTo>
                    <a:pt x="136871" y="0"/>
                  </a:moveTo>
                  <a:lnTo>
                    <a:pt x="87372" y="55087"/>
                  </a:lnTo>
                  <a:lnTo>
                    <a:pt x="47381" y="97273"/>
                  </a:lnTo>
                  <a:lnTo>
                    <a:pt x="18025" y="13815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80311" y="1284476"/>
              <a:ext cx="178985" cy="157929"/>
            </a:xfrm>
            <a:custGeom>
              <a:avLst/>
              <a:gdLst/>
              <a:ahLst/>
              <a:cxnLst/>
              <a:rect l="0" t="0" r="0" b="0"/>
              <a:pathLst>
                <a:path w="178985" h="157929">
                  <a:moveTo>
                    <a:pt x="178984" y="157928"/>
                  </a:moveTo>
                  <a:lnTo>
                    <a:pt x="173395" y="141160"/>
                  </a:lnTo>
                  <a:lnTo>
                    <a:pt x="161293" y="126689"/>
                  </a:lnTo>
                  <a:lnTo>
                    <a:pt x="99442" y="84259"/>
                  </a:lnTo>
                  <a:lnTo>
                    <a:pt x="41601" y="389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32995" y="1190189"/>
              <a:ext cx="144670" cy="406737"/>
            </a:xfrm>
            <a:custGeom>
              <a:avLst/>
              <a:gdLst/>
              <a:ahLst/>
              <a:cxnLst/>
              <a:rect l="0" t="0" r="0" b="0"/>
              <a:pathLst>
                <a:path w="144670" h="406737">
                  <a:moveTo>
                    <a:pt x="0" y="125873"/>
                  </a:moveTo>
                  <a:lnTo>
                    <a:pt x="3119" y="168564"/>
                  </a:lnTo>
                  <a:lnTo>
                    <a:pt x="14654" y="221393"/>
                  </a:lnTo>
                  <a:lnTo>
                    <a:pt x="19159" y="276618"/>
                  </a:lnTo>
                  <a:lnTo>
                    <a:pt x="27918" y="334114"/>
                  </a:lnTo>
                  <a:lnTo>
                    <a:pt x="30861" y="389318"/>
                  </a:lnTo>
                  <a:lnTo>
                    <a:pt x="31263" y="406736"/>
                  </a:lnTo>
                  <a:lnTo>
                    <a:pt x="30320" y="385996"/>
                  </a:lnTo>
                  <a:lnTo>
                    <a:pt x="22508" y="330447"/>
                  </a:lnTo>
                  <a:lnTo>
                    <a:pt x="15897" y="278904"/>
                  </a:lnTo>
                  <a:lnTo>
                    <a:pt x="12119" y="224768"/>
                  </a:lnTo>
                  <a:lnTo>
                    <a:pt x="16589" y="171683"/>
                  </a:lnTo>
                  <a:lnTo>
                    <a:pt x="21343" y="109748"/>
                  </a:lnTo>
                  <a:lnTo>
                    <a:pt x="32335" y="52454"/>
                  </a:lnTo>
                  <a:lnTo>
                    <a:pt x="40107" y="26562"/>
                  </a:lnTo>
                  <a:lnTo>
                    <a:pt x="51360" y="7255"/>
                  </a:lnTo>
                  <a:lnTo>
                    <a:pt x="58806" y="2341"/>
                  </a:lnTo>
                  <a:lnTo>
                    <a:pt x="76439" y="0"/>
                  </a:lnTo>
                  <a:lnTo>
                    <a:pt x="92855" y="5978"/>
                  </a:lnTo>
                  <a:lnTo>
                    <a:pt x="122456" y="28880"/>
                  </a:lnTo>
                  <a:lnTo>
                    <a:pt x="138188" y="54630"/>
                  </a:lnTo>
                  <a:lnTo>
                    <a:pt x="144669" y="90076"/>
                  </a:lnTo>
                  <a:lnTo>
                    <a:pt x="139946" y="113472"/>
                  </a:lnTo>
                  <a:lnTo>
                    <a:pt x="135412" y="124625"/>
                  </a:lnTo>
                  <a:lnTo>
                    <a:pt x="121014" y="140136"/>
                  </a:lnTo>
                  <a:lnTo>
                    <a:pt x="90058" y="155445"/>
                  </a:lnTo>
                  <a:lnTo>
                    <a:pt x="54370" y="164271"/>
                  </a:lnTo>
                  <a:lnTo>
                    <a:pt x="21057" y="167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986828" y="1158134"/>
              <a:ext cx="77795" cy="234582"/>
            </a:xfrm>
            <a:custGeom>
              <a:avLst/>
              <a:gdLst/>
              <a:ahLst/>
              <a:cxnLst/>
              <a:rect l="0" t="0" r="0" b="0"/>
              <a:pathLst>
                <a:path w="77795" h="234582">
                  <a:moveTo>
                    <a:pt x="35679" y="94757"/>
                  </a:moveTo>
                  <a:lnTo>
                    <a:pt x="38798" y="143688"/>
                  </a:lnTo>
                  <a:lnTo>
                    <a:pt x="50334" y="197229"/>
                  </a:lnTo>
                  <a:lnTo>
                    <a:pt x="60428" y="230794"/>
                  </a:lnTo>
                  <a:lnTo>
                    <a:pt x="60368" y="234581"/>
                  </a:lnTo>
                  <a:lnTo>
                    <a:pt x="57987" y="233596"/>
                  </a:lnTo>
                  <a:lnTo>
                    <a:pt x="50273" y="223144"/>
                  </a:lnTo>
                  <a:lnTo>
                    <a:pt x="21473" y="167712"/>
                  </a:lnTo>
                  <a:lnTo>
                    <a:pt x="1025" y="110126"/>
                  </a:lnTo>
                  <a:lnTo>
                    <a:pt x="0" y="86380"/>
                  </a:lnTo>
                  <a:lnTo>
                    <a:pt x="4615" y="64128"/>
                  </a:lnTo>
                  <a:lnTo>
                    <a:pt x="20366" y="33039"/>
                  </a:lnTo>
                  <a:lnTo>
                    <a:pt x="33163" y="16244"/>
                  </a:lnTo>
                  <a:lnTo>
                    <a:pt x="49768" y="7220"/>
                  </a:lnTo>
                  <a:lnTo>
                    <a:pt x="777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48849" y="1176452"/>
              <a:ext cx="144587" cy="213310"/>
            </a:xfrm>
            <a:custGeom>
              <a:avLst/>
              <a:gdLst/>
              <a:ahLst/>
              <a:cxnLst/>
              <a:rect l="0" t="0" r="0" b="0"/>
              <a:pathLst>
                <a:path w="144587" h="213310">
                  <a:moveTo>
                    <a:pt x="0" y="108024"/>
                  </a:moveTo>
                  <a:lnTo>
                    <a:pt x="55045" y="90066"/>
                  </a:lnTo>
                  <a:lnTo>
                    <a:pt x="114513" y="67286"/>
                  </a:lnTo>
                  <a:lnTo>
                    <a:pt x="141425" y="47731"/>
                  </a:lnTo>
                  <a:lnTo>
                    <a:pt x="144586" y="39752"/>
                  </a:lnTo>
                  <a:lnTo>
                    <a:pt x="144354" y="30924"/>
                  </a:lnTo>
                  <a:lnTo>
                    <a:pt x="141860" y="21529"/>
                  </a:lnTo>
                  <a:lnTo>
                    <a:pt x="136687" y="14096"/>
                  </a:lnTo>
                  <a:lnTo>
                    <a:pt x="121582" y="2717"/>
                  </a:lnTo>
                  <a:lnTo>
                    <a:pt x="100050" y="0"/>
                  </a:lnTo>
                  <a:lnTo>
                    <a:pt x="87757" y="913"/>
                  </a:lnTo>
                  <a:lnTo>
                    <a:pt x="64740" y="11286"/>
                  </a:lnTo>
                  <a:lnTo>
                    <a:pt x="26957" y="40952"/>
                  </a:lnTo>
                  <a:lnTo>
                    <a:pt x="9807" y="67874"/>
                  </a:lnTo>
                  <a:lnTo>
                    <a:pt x="2905" y="103667"/>
                  </a:lnTo>
                  <a:lnTo>
                    <a:pt x="6450" y="138319"/>
                  </a:lnTo>
                  <a:lnTo>
                    <a:pt x="20499" y="170813"/>
                  </a:lnTo>
                  <a:lnTo>
                    <a:pt x="36017" y="185843"/>
                  </a:lnTo>
                  <a:lnTo>
                    <a:pt x="84228" y="2133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381728" y="1131488"/>
              <a:ext cx="178286" cy="211586"/>
            </a:xfrm>
            <a:custGeom>
              <a:avLst/>
              <a:gdLst/>
              <a:ahLst/>
              <a:cxnLst/>
              <a:rect l="0" t="0" r="0" b="0"/>
              <a:pathLst>
                <a:path w="178286" h="211586">
                  <a:moveTo>
                    <a:pt x="114562" y="5589"/>
                  </a:moveTo>
                  <a:lnTo>
                    <a:pt x="97794" y="0"/>
                  </a:lnTo>
                  <a:lnTo>
                    <a:pt x="80204" y="376"/>
                  </a:lnTo>
                  <a:lnTo>
                    <a:pt x="60687" y="5612"/>
                  </a:lnTo>
                  <a:lnTo>
                    <a:pt x="9115" y="34593"/>
                  </a:lnTo>
                  <a:lnTo>
                    <a:pt x="3320" y="43642"/>
                  </a:lnTo>
                  <a:lnTo>
                    <a:pt x="0" y="66176"/>
                  </a:lnTo>
                  <a:lnTo>
                    <a:pt x="3092" y="75226"/>
                  </a:lnTo>
                  <a:lnTo>
                    <a:pt x="15887" y="88401"/>
                  </a:lnTo>
                  <a:lnTo>
                    <a:pt x="48410" y="102396"/>
                  </a:lnTo>
                  <a:lnTo>
                    <a:pt x="100152" y="110369"/>
                  </a:lnTo>
                  <a:lnTo>
                    <a:pt x="133299" y="119953"/>
                  </a:lnTo>
                  <a:lnTo>
                    <a:pt x="173456" y="150212"/>
                  </a:lnTo>
                  <a:lnTo>
                    <a:pt x="177221" y="158157"/>
                  </a:lnTo>
                  <a:lnTo>
                    <a:pt x="178285" y="176342"/>
                  </a:lnTo>
                  <a:lnTo>
                    <a:pt x="171739" y="193004"/>
                  </a:lnTo>
                  <a:lnTo>
                    <a:pt x="166718" y="200722"/>
                  </a:lnTo>
                  <a:lnTo>
                    <a:pt x="158691" y="205868"/>
                  </a:lnTo>
                  <a:lnTo>
                    <a:pt x="137295" y="211585"/>
                  </a:lnTo>
                  <a:lnTo>
                    <a:pt x="78195" y="208020"/>
                  </a:lnTo>
                  <a:lnTo>
                    <a:pt x="19806" y="20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624470" y="1120960"/>
              <a:ext cx="189390" cy="223646"/>
            </a:xfrm>
            <a:custGeom>
              <a:avLst/>
              <a:gdLst/>
              <a:ahLst/>
              <a:cxnLst/>
              <a:rect l="0" t="0" r="0" b="0"/>
              <a:pathLst>
                <a:path w="189390" h="223646">
                  <a:moveTo>
                    <a:pt x="135033" y="5589"/>
                  </a:moveTo>
                  <a:lnTo>
                    <a:pt x="118265" y="0"/>
                  </a:lnTo>
                  <a:lnTo>
                    <a:pt x="100673" y="375"/>
                  </a:lnTo>
                  <a:lnTo>
                    <a:pt x="67920" y="10283"/>
                  </a:lnTo>
                  <a:lnTo>
                    <a:pt x="34819" y="28037"/>
                  </a:lnTo>
                  <a:lnTo>
                    <a:pt x="2673" y="54996"/>
                  </a:lnTo>
                  <a:lnTo>
                    <a:pt x="0" y="61924"/>
                  </a:lnTo>
                  <a:lnTo>
                    <a:pt x="556" y="68882"/>
                  </a:lnTo>
                  <a:lnTo>
                    <a:pt x="3268" y="75860"/>
                  </a:lnTo>
                  <a:lnTo>
                    <a:pt x="15639" y="86733"/>
                  </a:lnTo>
                  <a:lnTo>
                    <a:pt x="72471" y="110603"/>
                  </a:lnTo>
                  <a:lnTo>
                    <a:pt x="135086" y="131907"/>
                  </a:lnTo>
                  <a:lnTo>
                    <a:pt x="154943" y="140109"/>
                  </a:lnTo>
                  <a:lnTo>
                    <a:pt x="171568" y="151553"/>
                  </a:lnTo>
                  <a:lnTo>
                    <a:pt x="183636" y="167558"/>
                  </a:lnTo>
                  <a:lnTo>
                    <a:pt x="188491" y="176739"/>
                  </a:lnTo>
                  <a:lnTo>
                    <a:pt x="189389" y="185200"/>
                  </a:lnTo>
                  <a:lnTo>
                    <a:pt x="184147" y="200839"/>
                  </a:lnTo>
                  <a:lnTo>
                    <a:pt x="167780" y="212470"/>
                  </a:lnTo>
                  <a:lnTo>
                    <a:pt x="143738" y="220368"/>
                  </a:lnTo>
                  <a:lnTo>
                    <a:pt x="99657" y="223645"/>
                  </a:lnTo>
                  <a:lnTo>
                    <a:pt x="52136" y="217984"/>
                  </a:lnTo>
                  <a:lnTo>
                    <a:pt x="19219" y="216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911365" y="1221305"/>
              <a:ext cx="16594" cy="168457"/>
            </a:xfrm>
            <a:custGeom>
              <a:avLst/>
              <a:gdLst/>
              <a:ahLst/>
              <a:cxnLst/>
              <a:rect l="0" t="0" r="0" b="0"/>
              <a:pathLst>
                <a:path w="16594" h="168457">
                  <a:moveTo>
                    <a:pt x="6065" y="0"/>
                  </a:moveTo>
                  <a:lnTo>
                    <a:pt x="0" y="34792"/>
                  </a:lnTo>
                  <a:lnTo>
                    <a:pt x="4520" y="93657"/>
                  </a:lnTo>
                  <a:lnTo>
                    <a:pt x="13097" y="152887"/>
                  </a:lnTo>
                  <a:lnTo>
                    <a:pt x="1659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917430" y="109496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29978" y="1229061"/>
              <a:ext cx="162043" cy="157514"/>
            </a:xfrm>
            <a:custGeom>
              <a:avLst/>
              <a:gdLst/>
              <a:ahLst/>
              <a:cxnLst/>
              <a:rect l="0" t="0" r="0" b="0"/>
              <a:pathLst>
                <a:path w="162043" h="157514">
                  <a:moveTo>
                    <a:pt x="108550" y="13301"/>
                  </a:moveTo>
                  <a:lnTo>
                    <a:pt x="97372" y="2123"/>
                  </a:lnTo>
                  <a:lnTo>
                    <a:pt x="89400" y="0"/>
                  </a:lnTo>
                  <a:lnTo>
                    <a:pt x="68064" y="760"/>
                  </a:lnTo>
                  <a:lnTo>
                    <a:pt x="49221" y="8118"/>
                  </a:lnTo>
                  <a:lnTo>
                    <a:pt x="18063" y="31904"/>
                  </a:lnTo>
                  <a:lnTo>
                    <a:pt x="2061" y="63397"/>
                  </a:lnTo>
                  <a:lnTo>
                    <a:pt x="0" y="88988"/>
                  </a:lnTo>
                  <a:lnTo>
                    <a:pt x="4154" y="113620"/>
                  </a:lnTo>
                  <a:lnTo>
                    <a:pt x="13799" y="132367"/>
                  </a:lnTo>
                  <a:lnTo>
                    <a:pt x="29004" y="145378"/>
                  </a:lnTo>
                  <a:lnTo>
                    <a:pt x="48630" y="153890"/>
                  </a:lnTo>
                  <a:lnTo>
                    <a:pt x="84817" y="157513"/>
                  </a:lnTo>
                  <a:lnTo>
                    <a:pt x="107361" y="154214"/>
                  </a:lnTo>
                  <a:lnTo>
                    <a:pt x="125959" y="145729"/>
                  </a:lnTo>
                  <a:lnTo>
                    <a:pt x="134194" y="140191"/>
                  </a:lnTo>
                  <a:lnTo>
                    <a:pt x="156963" y="110040"/>
                  </a:lnTo>
                  <a:lnTo>
                    <a:pt x="162042" y="87882"/>
                  </a:lnTo>
                  <a:lnTo>
                    <a:pt x="161759" y="77059"/>
                  </a:lnTo>
                  <a:lnTo>
                    <a:pt x="155206" y="58796"/>
                  </a:lnTo>
                  <a:lnTo>
                    <a:pt x="143324" y="42880"/>
                  </a:lnTo>
                  <a:lnTo>
                    <a:pt x="116904" y="21935"/>
                  </a:lnTo>
                  <a:lnTo>
                    <a:pt x="88018" y="8970"/>
                  </a:lnTo>
                  <a:lnTo>
                    <a:pt x="55908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238821" y="1185595"/>
              <a:ext cx="236620" cy="256810"/>
            </a:xfrm>
            <a:custGeom>
              <a:avLst/>
              <a:gdLst/>
              <a:ahLst/>
              <a:cxnLst/>
              <a:rect l="0" t="0" r="0" b="0"/>
              <a:pathLst>
                <a:path w="236620" h="256810">
                  <a:moveTo>
                    <a:pt x="4992" y="46239"/>
                  </a:moveTo>
                  <a:lnTo>
                    <a:pt x="21780" y="108519"/>
                  </a:lnTo>
                  <a:lnTo>
                    <a:pt x="28326" y="162569"/>
                  </a:lnTo>
                  <a:lnTo>
                    <a:pt x="34948" y="218306"/>
                  </a:lnTo>
                  <a:lnTo>
                    <a:pt x="34322" y="222952"/>
                  </a:lnTo>
                  <a:lnTo>
                    <a:pt x="32734" y="221369"/>
                  </a:lnTo>
                  <a:lnTo>
                    <a:pt x="11787" y="161210"/>
                  </a:lnTo>
                  <a:lnTo>
                    <a:pt x="2768" y="97846"/>
                  </a:lnTo>
                  <a:lnTo>
                    <a:pt x="0" y="84153"/>
                  </a:lnTo>
                  <a:lnTo>
                    <a:pt x="3163" y="59580"/>
                  </a:lnTo>
                  <a:lnTo>
                    <a:pt x="24259" y="15209"/>
                  </a:lnTo>
                  <a:lnTo>
                    <a:pt x="33044" y="8005"/>
                  </a:lnTo>
                  <a:lnTo>
                    <a:pt x="55285" y="0"/>
                  </a:lnTo>
                  <a:lnTo>
                    <a:pt x="94113" y="1083"/>
                  </a:lnTo>
                  <a:lnTo>
                    <a:pt x="129665" y="14402"/>
                  </a:lnTo>
                  <a:lnTo>
                    <a:pt x="171949" y="48269"/>
                  </a:lnTo>
                  <a:lnTo>
                    <a:pt x="195361" y="79596"/>
                  </a:lnTo>
                  <a:lnTo>
                    <a:pt x="218260" y="139611"/>
                  </a:lnTo>
                  <a:lnTo>
                    <a:pt x="228179" y="201789"/>
                  </a:lnTo>
                  <a:lnTo>
                    <a:pt x="236619" y="256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4159360" y="1705616"/>
            <a:ext cx="3947584" cy="473778"/>
            <a:chOff x="4159360" y="1705616"/>
            <a:chExt cx="3947584" cy="473778"/>
          </a:xfrm>
        </p:grpSpPr>
        <p:sp>
          <p:nvSpPr>
            <p:cNvPr id="83" name="Freeform 82"/>
            <p:cNvSpPr/>
            <p:nvPr/>
          </p:nvSpPr>
          <p:spPr>
            <a:xfrm>
              <a:off x="4159360" y="1782836"/>
              <a:ext cx="283667" cy="386035"/>
            </a:xfrm>
            <a:custGeom>
              <a:avLst/>
              <a:gdLst/>
              <a:ahLst/>
              <a:cxnLst/>
              <a:rect l="0" t="0" r="0" b="0"/>
              <a:pathLst>
                <a:path w="283667" h="386035">
                  <a:moveTo>
                    <a:pt x="52039" y="386034"/>
                  </a:moveTo>
                  <a:lnTo>
                    <a:pt x="43705" y="348556"/>
                  </a:lnTo>
                  <a:lnTo>
                    <a:pt x="36355" y="291543"/>
                  </a:lnTo>
                  <a:lnTo>
                    <a:pt x="30873" y="231192"/>
                  </a:lnTo>
                  <a:lnTo>
                    <a:pt x="22891" y="182487"/>
                  </a:lnTo>
                  <a:lnTo>
                    <a:pt x="9713" y="120396"/>
                  </a:lnTo>
                  <a:lnTo>
                    <a:pt x="1434" y="57742"/>
                  </a:lnTo>
                  <a:lnTo>
                    <a:pt x="0" y="14501"/>
                  </a:lnTo>
                  <a:lnTo>
                    <a:pt x="3308" y="6154"/>
                  </a:lnTo>
                  <a:lnTo>
                    <a:pt x="9023" y="1760"/>
                  </a:lnTo>
                  <a:lnTo>
                    <a:pt x="16343" y="0"/>
                  </a:lnTo>
                  <a:lnTo>
                    <a:pt x="23562" y="2336"/>
                  </a:lnTo>
                  <a:lnTo>
                    <a:pt x="37822" y="14290"/>
                  </a:lnTo>
                  <a:lnTo>
                    <a:pt x="73072" y="75182"/>
                  </a:lnTo>
                  <a:lnTo>
                    <a:pt x="97265" y="124304"/>
                  </a:lnTo>
                  <a:lnTo>
                    <a:pt x="125703" y="182126"/>
                  </a:lnTo>
                  <a:lnTo>
                    <a:pt x="152161" y="242984"/>
                  </a:lnTo>
                  <a:lnTo>
                    <a:pt x="186849" y="298159"/>
                  </a:lnTo>
                  <a:lnTo>
                    <a:pt x="216578" y="337610"/>
                  </a:lnTo>
                  <a:lnTo>
                    <a:pt x="224903" y="342053"/>
                  </a:lnTo>
                  <a:lnTo>
                    <a:pt x="243511" y="343870"/>
                  </a:lnTo>
                  <a:lnTo>
                    <a:pt x="251047" y="339208"/>
                  </a:lnTo>
                  <a:lnTo>
                    <a:pt x="262539" y="321548"/>
                  </a:lnTo>
                  <a:lnTo>
                    <a:pt x="269997" y="285299"/>
                  </a:lnTo>
                  <a:lnTo>
                    <a:pt x="272517" y="229958"/>
                  </a:lnTo>
                  <a:lnTo>
                    <a:pt x="273015" y="167034"/>
                  </a:lnTo>
                  <a:lnTo>
                    <a:pt x="273113" y="103609"/>
                  </a:lnTo>
                  <a:lnTo>
                    <a:pt x="281467" y="43343"/>
                  </a:lnTo>
                  <a:lnTo>
                    <a:pt x="283666" y="17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489530" y="1916186"/>
              <a:ext cx="153538" cy="199722"/>
            </a:xfrm>
            <a:custGeom>
              <a:avLst/>
              <a:gdLst/>
              <a:ahLst/>
              <a:cxnLst/>
              <a:rect l="0" t="0" r="0" b="0"/>
              <a:pathLst>
                <a:path w="153538" h="199722">
                  <a:moveTo>
                    <a:pt x="16667" y="42114"/>
                  </a:moveTo>
                  <a:lnTo>
                    <a:pt x="5488" y="53293"/>
                  </a:lnTo>
                  <a:lnTo>
                    <a:pt x="0" y="74378"/>
                  </a:lnTo>
                  <a:lnTo>
                    <a:pt x="30" y="112895"/>
                  </a:lnTo>
                  <a:lnTo>
                    <a:pt x="7674" y="174138"/>
                  </a:lnTo>
                  <a:lnTo>
                    <a:pt x="16959" y="192818"/>
                  </a:lnTo>
                  <a:lnTo>
                    <a:pt x="23880" y="197566"/>
                  </a:lnTo>
                  <a:lnTo>
                    <a:pt x="40930" y="199721"/>
                  </a:lnTo>
                  <a:lnTo>
                    <a:pt x="75848" y="194357"/>
                  </a:lnTo>
                  <a:lnTo>
                    <a:pt x="96002" y="182308"/>
                  </a:lnTo>
                  <a:lnTo>
                    <a:pt x="111588" y="165254"/>
                  </a:lnTo>
                  <a:lnTo>
                    <a:pt x="138897" y="105004"/>
                  </a:lnTo>
                  <a:lnTo>
                    <a:pt x="150299" y="59996"/>
                  </a:lnTo>
                  <a:lnTo>
                    <a:pt x="1535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706977" y="1903821"/>
              <a:ext cx="248672" cy="180822"/>
            </a:xfrm>
            <a:custGeom>
              <a:avLst/>
              <a:gdLst/>
              <a:ahLst/>
              <a:cxnLst/>
              <a:rect l="0" t="0" r="0" b="0"/>
              <a:pathLst>
                <a:path w="248672" h="180822">
                  <a:moveTo>
                    <a:pt x="9790" y="65008"/>
                  </a:moveTo>
                  <a:lnTo>
                    <a:pt x="9790" y="123625"/>
                  </a:lnTo>
                  <a:lnTo>
                    <a:pt x="14685" y="170780"/>
                  </a:lnTo>
                  <a:lnTo>
                    <a:pt x="11884" y="172957"/>
                  </a:lnTo>
                  <a:lnTo>
                    <a:pt x="7676" y="172069"/>
                  </a:lnTo>
                  <a:lnTo>
                    <a:pt x="4871" y="165628"/>
                  </a:lnTo>
                  <a:lnTo>
                    <a:pt x="0" y="102767"/>
                  </a:lnTo>
                  <a:lnTo>
                    <a:pt x="5069" y="66837"/>
                  </a:lnTo>
                  <a:lnTo>
                    <a:pt x="19570" y="39553"/>
                  </a:lnTo>
                  <a:lnTo>
                    <a:pt x="35194" y="27178"/>
                  </a:lnTo>
                  <a:lnTo>
                    <a:pt x="44273" y="22241"/>
                  </a:lnTo>
                  <a:lnTo>
                    <a:pt x="52666" y="21288"/>
                  </a:lnTo>
                  <a:lnTo>
                    <a:pt x="68230" y="26469"/>
                  </a:lnTo>
                  <a:lnTo>
                    <a:pt x="90146" y="48130"/>
                  </a:lnTo>
                  <a:lnTo>
                    <a:pt x="105869" y="76774"/>
                  </a:lnTo>
                  <a:lnTo>
                    <a:pt x="108937" y="78701"/>
                  </a:lnTo>
                  <a:lnTo>
                    <a:pt x="110983" y="75307"/>
                  </a:lnTo>
                  <a:lnTo>
                    <a:pt x="115596" y="60226"/>
                  </a:lnTo>
                  <a:lnTo>
                    <a:pt x="137621" y="25069"/>
                  </a:lnTo>
                  <a:lnTo>
                    <a:pt x="152001" y="10992"/>
                  </a:lnTo>
                  <a:lnTo>
                    <a:pt x="170091" y="836"/>
                  </a:lnTo>
                  <a:lnTo>
                    <a:pt x="179828" y="0"/>
                  </a:lnTo>
                  <a:lnTo>
                    <a:pt x="200006" y="5310"/>
                  </a:lnTo>
                  <a:lnTo>
                    <a:pt x="214433" y="18588"/>
                  </a:lnTo>
                  <a:lnTo>
                    <a:pt x="240896" y="76083"/>
                  </a:lnTo>
                  <a:lnTo>
                    <a:pt x="248671" y="110403"/>
                  </a:lnTo>
                  <a:lnTo>
                    <a:pt x="247855" y="147088"/>
                  </a:lnTo>
                  <a:lnTo>
                    <a:pt x="241417" y="1808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08476" y="1890519"/>
              <a:ext cx="140890" cy="191365"/>
            </a:xfrm>
            <a:custGeom>
              <a:avLst/>
              <a:gdLst/>
              <a:ahLst/>
              <a:cxnLst/>
              <a:rect l="0" t="0" r="0" b="0"/>
              <a:pathLst>
                <a:path w="140890" h="191365">
                  <a:moveTo>
                    <a:pt x="55731" y="109895"/>
                  </a:moveTo>
                  <a:lnTo>
                    <a:pt x="90629" y="80587"/>
                  </a:lnTo>
                  <a:lnTo>
                    <a:pt x="127745" y="59565"/>
                  </a:lnTo>
                  <a:lnTo>
                    <a:pt x="139600" y="43073"/>
                  </a:lnTo>
                  <a:lnTo>
                    <a:pt x="140889" y="33761"/>
                  </a:lnTo>
                  <a:lnTo>
                    <a:pt x="136083" y="14057"/>
                  </a:lnTo>
                  <a:lnTo>
                    <a:pt x="129186" y="7398"/>
                  </a:lnTo>
                  <a:lnTo>
                    <a:pt x="109045" y="0"/>
                  </a:lnTo>
                  <a:lnTo>
                    <a:pt x="87615" y="2951"/>
                  </a:lnTo>
                  <a:lnTo>
                    <a:pt x="45262" y="23910"/>
                  </a:lnTo>
                  <a:lnTo>
                    <a:pt x="19224" y="49323"/>
                  </a:lnTo>
                  <a:lnTo>
                    <a:pt x="2280" y="84669"/>
                  </a:lnTo>
                  <a:lnTo>
                    <a:pt x="0" y="108042"/>
                  </a:lnTo>
                  <a:lnTo>
                    <a:pt x="4055" y="128959"/>
                  </a:lnTo>
                  <a:lnTo>
                    <a:pt x="19493" y="153888"/>
                  </a:lnTo>
                  <a:lnTo>
                    <a:pt x="40054" y="174923"/>
                  </a:lnTo>
                  <a:lnTo>
                    <a:pt x="58122" y="184810"/>
                  </a:lnTo>
                  <a:lnTo>
                    <a:pt x="93614" y="191364"/>
                  </a:lnTo>
                  <a:lnTo>
                    <a:pt x="110782" y="189777"/>
                  </a:lnTo>
                  <a:lnTo>
                    <a:pt x="129430" y="183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211606" y="1905658"/>
              <a:ext cx="105286" cy="170872"/>
            </a:xfrm>
            <a:custGeom>
              <a:avLst/>
              <a:gdLst/>
              <a:ahLst/>
              <a:cxnLst/>
              <a:rect l="0" t="0" r="0" b="0"/>
              <a:pathLst>
                <a:path w="105286" h="170872">
                  <a:moveTo>
                    <a:pt x="0" y="84228"/>
                  </a:moveTo>
                  <a:lnTo>
                    <a:pt x="14572" y="126919"/>
                  </a:lnTo>
                  <a:lnTo>
                    <a:pt x="33814" y="168570"/>
                  </a:lnTo>
                  <a:lnTo>
                    <a:pt x="34241" y="170871"/>
                  </a:lnTo>
                  <a:lnTo>
                    <a:pt x="28476" y="160950"/>
                  </a:lnTo>
                  <a:lnTo>
                    <a:pt x="22523" y="116454"/>
                  </a:lnTo>
                  <a:lnTo>
                    <a:pt x="24466" y="62604"/>
                  </a:lnTo>
                  <a:lnTo>
                    <a:pt x="26839" y="48755"/>
                  </a:lnTo>
                  <a:lnTo>
                    <a:pt x="31931" y="38352"/>
                  </a:lnTo>
                  <a:lnTo>
                    <a:pt x="46947" y="2367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392785" y="1937243"/>
              <a:ext cx="8335" cy="136872"/>
            </a:xfrm>
            <a:custGeom>
              <a:avLst/>
              <a:gdLst/>
              <a:ahLst/>
              <a:cxnLst/>
              <a:rect l="0" t="0" r="0" b="0"/>
              <a:pathLst>
                <a:path w="8335" h="136872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04878"/>
                  </a:lnTo>
                  <a:lnTo>
                    <a:pt x="8334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90590" y="1789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507808" y="1883889"/>
              <a:ext cx="124939" cy="179697"/>
            </a:xfrm>
            <a:custGeom>
              <a:avLst/>
              <a:gdLst/>
              <a:ahLst/>
              <a:cxnLst/>
              <a:rect l="0" t="0" r="0" b="0"/>
              <a:pathLst>
                <a:path w="124939" h="179697">
                  <a:moveTo>
                    <a:pt x="124938" y="42826"/>
                  </a:moveTo>
                  <a:lnTo>
                    <a:pt x="119349" y="26058"/>
                  </a:lnTo>
                  <a:lnTo>
                    <a:pt x="107246" y="11587"/>
                  </a:lnTo>
                  <a:lnTo>
                    <a:pt x="99105" y="4452"/>
                  </a:lnTo>
                  <a:lnTo>
                    <a:pt x="90168" y="866"/>
                  </a:lnTo>
                  <a:lnTo>
                    <a:pt x="70880" y="0"/>
                  </a:lnTo>
                  <a:lnTo>
                    <a:pt x="40290" y="11679"/>
                  </a:lnTo>
                  <a:lnTo>
                    <a:pt x="14589" y="35547"/>
                  </a:lnTo>
                  <a:lnTo>
                    <a:pt x="5704" y="57918"/>
                  </a:lnTo>
                  <a:lnTo>
                    <a:pt x="0" y="110408"/>
                  </a:lnTo>
                  <a:lnTo>
                    <a:pt x="5459" y="134863"/>
                  </a:lnTo>
                  <a:lnTo>
                    <a:pt x="10190" y="146298"/>
                  </a:lnTo>
                  <a:lnTo>
                    <a:pt x="24806" y="162123"/>
                  </a:lnTo>
                  <a:lnTo>
                    <a:pt x="33616" y="167981"/>
                  </a:lnTo>
                  <a:lnTo>
                    <a:pt x="93352" y="1796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698759" y="1882632"/>
              <a:ext cx="165615" cy="170342"/>
            </a:xfrm>
            <a:custGeom>
              <a:avLst/>
              <a:gdLst/>
              <a:ahLst/>
              <a:cxnLst/>
              <a:rect l="0" t="0" r="0" b="0"/>
              <a:pathLst>
                <a:path w="165615" h="170342">
                  <a:moveTo>
                    <a:pt x="102443" y="33554"/>
                  </a:moveTo>
                  <a:lnTo>
                    <a:pt x="96853" y="16786"/>
                  </a:lnTo>
                  <a:lnTo>
                    <a:pt x="84751" y="5435"/>
                  </a:lnTo>
                  <a:lnTo>
                    <a:pt x="76610" y="770"/>
                  </a:lnTo>
                  <a:lnTo>
                    <a:pt x="67673" y="0"/>
                  </a:lnTo>
                  <a:lnTo>
                    <a:pt x="48385" y="5383"/>
                  </a:lnTo>
                  <a:lnTo>
                    <a:pt x="31234" y="18694"/>
                  </a:lnTo>
                  <a:lnTo>
                    <a:pt x="16982" y="36308"/>
                  </a:lnTo>
                  <a:lnTo>
                    <a:pt x="6748" y="55835"/>
                  </a:lnTo>
                  <a:lnTo>
                    <a:pt x="0" y="97738"/>
                  </a:lnTo>
                  <a:lnTo>
                    <a:pt x="3589" y="136020"/>
                  </a:lnTo>
                  <a:lnTo>
                    <a:pt x="12104" y="155523"/>
                  </a:lnTo>
                  <a:lnTo>
                    <a:pt x="17650" y="164000"/>
                  </a:lnTo>
                  <a:lnTo>
                    <a:pt x="24857" y="168481"/>
                  </a:lnTo>
                  <a:lnTo>
                    <a:pt x="42224" y="170341"/>
                  </a:lnTo>
                  <a:lnTo>
                    <a:pt x="71732" y="159221"/>
                  </a:lnTo>
                  <a:lnTo>
                    <a:pt x="86064" y="141269"/>
                  </a:lnTo>
                  <a:lnTo>
                    <a:pt x="95163" y="117692"/>
                  </a:lnTo>
                  <a:lnTo>
                    <a:pt x="101456" y="86300"/>
                  </a:lnTo>
                  <a:lnTo>
                    <a:pt x="104124" y="86266"/>
                  </a:lnTo>
                  <a:lnTo>
                    <a:pt x="152283" y="145873"/>
                  </a:lnTo>
                  <a:lnTo>
                    <a:pt x="165614" y="159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89892" y="1705616"/>
              <a:ext cx="27124" cy="315856"/>
            </a:xfrm>
            <a:custGeom>
              <a:avLst/>
              <a:gdLst/>
              <a:ahLst/>
              <a:cxnLst/>
              <a:rect l="0" t="0" r="0" b="0"/>
              <a:pathLst>
                <a:path w="27124" h="315856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3098" y="151559"/>
                  </a:lnTo>
                  <a:lnTo>
                    <a:pt x="19024" y="206886"/>
                  </a:lnTo>
                  <a:lnTo>
                    <a:pt x="26057" y="269963"/>
                  </a:lnTo>
                  <a:lnTo>
                    <a:pt x="2712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69293" y="1768787"/>
              <a:ext cx="153091" cy="271533"/>
            </a:xfrm>
            <a:custGeom>
              <a:avLst/>
              <a:gdLst/>
              <a:ahLst/>
              <a:cxnLst/>
              <a:rect l="0" t="0" r="0" b="0"/>
              <a:pathLst>
                <a:path w="153091" h="271533">
                  <a:moveTo>
                    <a:pt x="26748" y="0"/>
                  </a:moveTo>
                  <a:lnTo>
                    <a:pt x="23629" y="54145"/>
                  </a:lnTo>
                  <a:lnTo>
                    <a:pt x="12094" y="109091"/>
                  </a:lnTo>
                  <a:lnTo>
                    <a:pt x="5787" y="163835"/>
                  </a:lnTo>
                  <a:lnTo>
                    <a:pt x="0" y="199842"/>
                  </a:lnTo>
                  <a:lnTo>
                    <a:pt x="2382" y="226079"/>
                  </a:lnTo>
                  <a:lnTo>
                    <a:pt x="10460" y="247099"/>
                  </a:lnTo>
                  <a:lnTo>
                    <a:pt x="15889" y="255980"/>
                  </a:lnTo>
                  <a:lnTo>
                    <a:pt x="24188" y="261900"/>
                  </a:lnTo>
                  <a:lnTo>
                    <a:pt x="45888" y="268478"/>
                  </a:lnTo>
                  <a:lnTo>
                    <a:pt x="96776" y="271532"/>
                  </a:lnTo>
                  <a:lnTo>
                    <a:pt x="15309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17098" y="188460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7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327627" y="1747730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99310" y="14654"/>
                  </a:lnTo>
                  <a:lnTo>
                    <a:pt x="46306" y="2702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590839" y="1916186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0"/>
                  </a:moveTo>
                  <a:lnTo>
                    <a:pt x="55547" y="53875"/>
                  </a:lnTo>
                  <a:lnTo>
                    <a:pt x="13408" y="1118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569782" y="1926715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115813" y="126342"/>
                  </a:moveTo>
                  <a:lnTo>
                    <a:pt x="60726" y="67778"/>
                  </a:lnTo>
                  <a:lnTo>
                    <a:pt x="16446" y="233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749678" y="1874395"/>
              <a:ext cx="142168" cy="304999"/>
            </a:xfrm>
            <a:custGeom>
              <a:avLst/>
              <a:gdLst/>
              <a:ahLst/>
              <a:cxnLst/>
              <a:rect l="0" t="0" r="0" b="0"/>
              <a:pathLst>
                <a:path w="142168" h="304999">
                  <a:moveTo>
                    <a:pt x="20145" y="104962"/>
                  </a:moveTo>
                  <a:lnTo>
                    <a:pt x="20145" y="159107"/>
                  </a:lnTo>
                  <a:lnTo>
                    <a:pt x="25735" y="214053"/>
                  </a:lnTo>
                  <a:lnTo>
                    <a:pt x="30869" y="276033"/>
                  </a:lnTo>
                  <a:lnTo>
                    <a:pt x="36451" y="304998"/>
                  </a:lnTo>
                  <a:lnTo>
                    <a:pt x="19662" y="242898"/>
                  </a:lnTo>
                  <a:lnTo>
                    <a:pt x="3705" y="180925"/>
                  </a:lnTo>
                  <a:lnTo>
                    <a:pt x="0" y="125773"/>
                  </a:lnTo>
                  <a:lnTo>
                    <a:pt x="2478" y="86952"/>
                  </a:lnTo>
                  <a:lnTo>
                    <a:pt x="18253" y="25598"/>
                  </a:lnTo>
                  <a:lnTo>
                    <a:pt x="29443" y="6908"/>
                  </a:lnTo>
                  <a:lnTo>
                    <a:pt x="36872" y="2158"/>
                  </a:lnTo>
                  <a:lnTo>
                    <a:pt x="54485" y="0"/>
                  </a:lnTo>
                  <a:lnTo>
                    <a:pt x="84133" y="5362"/>
                  </a:lnTo>
                  <a:lnTo>
                    <a:pt x="109555" y="19949"/>
                  </a:lnTo>
                  <a:lnTo>
                    <a:pt x="131905" y="44678"/>
                  </a:lnTo>
                  <a:lnTo>
                    <a:pt x="140006" y="67251"/>
                  </a:lnTo>
                  <a:lnTo>
                    <a:pt x="142167" y="79821"/>
                  </a:lnTo>
                  <a:lnTo>
                    <a:pt x="138328" y="100027"/>
                  </a:lnTo>
                  <a:lnTo>
                    <a:pt x="134029" y="108691"/>
                  </a:lnTo>
                  <a:lnTo>
                    <a:pt x="119894" y="121437"/>
                  </a:lnTo>
                  <a:lnTo>
                    <a:pt x="82223" y="139152"/>
                  </a:lnTo>
                  <a:lnTo>
                    <a:pt x="41202" y="147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930246" y="1853015"/>
              <a:ext cx="60677" cy="170778"/>
            </a:xfrm>
            <a:custGeom>
              <a:avLst/>
              <a:gdLst/>
              <a:ahLst/>
              <a:cxnLst/>
              <a:rect l="0" t="0" r="0" b="0"/>
              <a:pathLst>
                <a:path w="60677" h="170778">
                  <a:moveTo>
                    <a:pt x="18562" y="63171"/>
                  </a:moveTo>
                  <a:lnTo>
                    <a:pt x="18562" y="117316"/>
                  </a:lnTo>
                  <a:lnTo>
                    <a:pt x="24628" y="170777"/>
                  </a:lnTo>
                  <a:lnTo>
                    <a:pt x="23776" y="170003"/>
                  </a:lnTo>
                  <a:lnTo>
                    <a:pt x="4213" y="109083"/>
                  </a:lnTo>
                  <a:lnTo>
                    <a:pt x="0" y="56686"/>
                  </a:lnTo>
                  <a:lnTo>
                    <a:pt x="3684" y="33383"/>
                  </a:lnTo>
                  <a:lnTo>
                    <a:pt x="8643" y="24595"/>
                  </a:lnTo>
                  <a:lnTo>
                    <a:pt x="23512" y="11711"/>
                  </a:lnTo>
                  <a:lnTo>
                    <a:pt x="38699" y="5205"/>
                  </a:lnTo>
                  <a:lnTo>
                    <a:pt x="606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039825" y="1869401"/>
              <a:ext cx="130553" cy="162600"/>
            </a:xfrm>
            <a:custGeom>
              <a:avLst/>
              <a:gdLst/>
              <a:ahLst/>
              <a:cxnLst/>
              <a:rect l="0" t="0" r="0" b="0"/>
              <a:pathLst>
                <a:path w="130553" h="162600">
                  <a:moveTo>
                    <a:pt x="14268" y="78371"/>
                  </a:moveTo>
                  <a:lnTo>
                    <a:pt x="72885" y="72781"/>
                  </a:lnTo>
                  <a:lnTo>
                    <a:pt x="107675" y="63716"/>
                  </a:lnTo>
                  <a:lnTo>
                    <a:pt x="116314" y="58073"/>
                  </a:lnTo>
                  <a:lnTo>
                    <a:pt x="129031" y="42443"/>
                  </a:lnTo>
                  <a:lnTo>
                    <a:pt x="130552" y="33362"/>
                  </a:lnTo>
                  <a:lnTo>
                    <a:pt x="126001" y="13913"/>
                  </a:lnTo>
                  <a:lnTo>
                    <a:pt x="119172" y="7323"/>
                  </a:lnTo>
                  <a:lnTo>
                    <a:pt x="99107" y="0"/>
                  </a:lnTo>
                  <a:lnTo>
                    <a:pt x="77711" y="2985"/>
                  </a:lnTo>
                  <a:lnTo>
                    <a:pt x="56503" y="13280"/>
                  </a:lnTo>
                  <a:lnTo>
                    <a:pt x="27172" y="38808"/>
                  </a:lnTo>
                  <a:lnTo>
                    <a:pt x="1467" y="89235"/>
                  </a:lnTo>
                  <a:lnTo>
                    <a:pt x="0" y="110106"/>
                  </a:lnTo>
                  <a:lnTo>
                    <a:pt x="4417" y="129910"/>
                  </a:lnTo>
                  <a:lnTo>
                    <a:pt x="14180" y="146510"/>
                  </a:lnTo>
                  <a:lnTo>
                    <a:pt x="22398" y="151873"/>
                  </a:lnTo>
                  <a:lnTo>
                    <a:pt x="66910" y="1625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242758" y="1821430"/>
              <a:ext cx="95605" cy="178985"/>
            </a:xfrm>
            <a:custGeom>
              <a:avLst/>
              <a:gdLst/>
              <a:ahLst/>
              <a:cxnLst/>
              <a:rect l="0" t="0" r="0" b="0"/>
              <a:pathLst>
                <a:path w="95605" h="178985">
                  <a:moveTo>
                    <a:pt x="95604" y="0"/>
                  </a:moveTo>
                  <a:lnTo>
                    <a:pt x="52912" y="14572"/>
                  </a:lnTo>
                  <a:lnTo>
                    <a:pt x="16851" y="39403"/>
                  </a:lnTo>
                  <a:lnTo>
                    <a:pt x="0" y="65487"/>
                  </a:lnTo>
                  <a:lnTo>
                    <a:pt x="283" y="72904"/>
                  </a:lnTo>
                  <a:lnTo>
                    <a:pt x="3981" y="79018"/>
                  </a:lnTo>
                  <a:lnTo>
                    <a:pt x="17448" y="88931"/>
                  </a:lnTo>
                  <a:lnTo>
                    <a:pt x="79977" y="114440"/>
                  </a:lnTo>
                  <a:lnTo>
                    <a:pt x="93728" y="130411"/>
                  </a:lnTo>
                  <a:lnTo>
                    <a:pt x="94353" y="138413"/>
                  </a:lnTo>
                  <a:lnTo>
                    <a:pt x="91261" y="146087"/>
                  </a:lnTo>
                  <a:lnTo>
                    <a:pt x="85690" y="153544"/>
                  </a:lnTo>
                  <a:lnTo>
                    <a:pt x="70141" y="164947"/>
                  </a:lnTo>
                  <a:lnTo>
                    <a:pt x="51532" y="172745"/>
                  </a:lnTo>
                  <a:lnTo>
                    <a:pt x="1137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01560" y="1805312"/>
              <a:ext cx="105367" cy="205632"/>
            </a:xfrm>
            <a:custGeom>
              <a:avLst/>
              <a:gdLst/>
              <a:ahLst/>
              <a:cxnLst/>
              <a:rect l="0" t="0" r="0" b="0"/>
              <a:pathLst>
                <a:path w="105367" h="205632">
                  <a:moveTo>
                    <a:pt x="105259" y="5589"/>
                  </a:moveTo>
                  <a:lnTo>
                    <a:pt x="88491" y="0"/>
                  </a:lnTo>
                  <a:lnTo>
                    <a:pt x="81212" y="693"/>
                  </a:lnTo>
                  <a:lnTo>
                    <a:pt x="66885" y="7702"/>
                  </a:lnTo>
                  <a:lnTo>
                    <a:pt x="11469" y="52711"/>
                  </a:lnTo>
                  <a:lnTo>
                    <a:pt x="13" y="70986"/>
                  </a:lnTo>
                  <a:lnTo>
                    <a:pt x="0" y="79603"/>
                  </a:lnTo>
                  <a:lnTo>
                    <a:pt x="3501" y="87687"/>
                  </a:lnTo>
                  <a:lnTo>
                    <a:pt x="9344" y="95416"/>
                  </a:lnTo>
                  <a:lnTo>
                    <a:pt x="28315" y="104004"/>
                  </a:lnTo>
                  <a:lnTo>
                    <a:pt x="73032" y="115106"/>
                  </a:lnTo>
                  <a:lnTo>
                    <a:pt x="99479" y="130715"/>
                  </a:lnTo>
                  <a:lnTo>
                    <a:pt x="103746" y="138140"/>
                  </a:lnTo>
                  <a:lnTo>
                    <a:pt x="105366" y="155747"/>
                  </a:lnTo>
                  <a:lnTo>
                    <a:pt x="101820" y="164186"/>
                  </a:lnTo>
                  <a:lnTo>
                    <a:pt x="88523" y="179802"/>
                  </a:lnTo>
                  <a:lnTo>
                    <a:pt x="55716" y="196158"/>
                  </a:lnTo>
                  <a:lnTo>
                    <a:pt x="21031" y="20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582713" y="1884601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7"/>
                  </a:lnTo>
                  <a:lnTo>
                    <a:pt x="1575" y="72325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569989" y="1768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67888" y="1865007"/>
              <a:ext cx="157395" cy="170264"/>
            </a:xfrm>
            <a:custGeom>
              <a:avLst/>
              <a:gdLst/>
              <a:ahLst/>
              <a:cxnLst/>
              <a:rect l="0" t="0" r="0" b="0"/>
              <a:pathLst>
                <a:path w="157395" h="170264">
                  <a:moveTo>
                    <a:pt x="102143" y="9065"/>
                  </a:moveTo>
                  <a:lnTo>
                    <a:pt x="64665" y="732"/>
                  </a:lnTo>
                  <a:lnTo>
                    <a:pt x="52591" y="0"/>
                  </a:lnTo>
                  <a:lnTo>
                    <a:pt x="32936" y="5426"/>
                  </a:lnTo>
                  <a:lnTo>
                    <a:pt x="24419" y="10149"/>
                  </a:lnTo>
                  <a:lnTo>
                    <a:pt x="11837" y="24754"/>
                  </a:lnTo>
                  <a:lnTo>
                    <a:pt x="3515" y="44114"/>
                  </a:lnTo>
                  <a:lnTo>
                    <a:pt x="0" y="80151"/>
                  </a:lnTo>
                  <a:lnTo>
                    <a:pt x="3324" y="102660"/>
                  </a:lnTo>
                  <a:lnTo>
                    <a:pt x="11819" y="121243"/>
                  </a:lnTo>
                  <a:lnTo>
                    <a:pt x="24564" y="137301"/>
                  </a:lnTo>
                  <a:lnTo>
                    <a:pt x="51471" y="158325"/>
                  </a:lnTo>
                  <a:lnTo>
                    <a:pt x="71433" y="168209"/>
                  </a:lnTo>
                  <a:lnTo>
                    <a:pt x="95123" y="170263"/>
                  </a:lnTo>
                  <a:lnTo>
                    <a:pt x="118910" y="166107"/>
                  </a:lnTo>
                  <a:lnTo>
                    <a:pt x="137281" y="156460"/>
                  </a:lnTo>
                  <a:lnTo>
                    <a:pt x="150125" y="138135"/>
                  </a:lnTo>
                  <a:lnTo>
                    <a:pt x="157394" y="115562"/>
                  </a:lnTo>
                  <a:lnTo>
                    <a:pt x="156725" y="93832"/>
                  </a:lnTo>
                  <a:lnTo>
                    <a:pt x="144181" y="61867"/>
                  </a:lnTo>
                  <a:lnTo>
                    <a:pt x="112671" y="19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85852" y="1812539"/>
              <a:ext cx="221092" cy="229990"/>
            </a:xfrm>
            <a:custGeom>
              <a:avLst/>
              <a:gdLst/>
              <a:ahLst/>
              <a:cxnLst/>
              <a:rect l="0" t="0" r="0" b="0"/>
              <a:pathLst>
                <a:path w="221092" h="229990">
                  <a:moveTo>
                    <a:pt x="10521" y="82590"/>
                  </a:moveTo>
                  <a:lnTo>
                    <a:pt x="2188" y="120068"/>
                  </a:lnTo>
                  <a:lnTo>
                    <a:pt x="426" y="171492"/>
                  </a:lnTo>
                  <a:lnTo>
                    <a:pt x="79" y="217351"/>
                  </a:lnTo>
                  <a:lnTo>
                    <a:pt x="0" y="165891"/>
                  </a:lnTo>
                  <a:lnTo>
                    <a:pt x="1165" y="118840"/>
                  </a:lnTo>
                  <a:lnTo>
                    <a:pt x="11445" y="56779"/>
                  </a:lnTo>
                  <a:lnTo>
                    <a:pt x="24443" y="21130"/>
                  </a:lnTo>
                  <a:lnTo>
                    <a:pt x="30331" y="10031"/>
                  </a:lnTo>
                  <a:lnTo>
                    <a:pt x="40105" y="3802"/>
                  </a:lnTo>
                  <a:lnTo>
                    <a:pt x="66563" y="0"/>
                  </a:lnTo>
                  <a:lnTo>
                    <a:pt x="91580" y="5329"/>
                  </a:lnTo>
                  <a:lnTo>
                    <a:pt x="114398" y="16666"/>
                  </a:lnTo>
                  <a:lnTo>
                    <a:pt x="145805" y="43950"/>
                  </a:lnTo>
                  <a:lnTo>
                    <a:pt x="177970" y="94498"/>
                  </a:lnTo>
                  <a:lnTo>
                    <a:pt x="201265" y="149543"/>
                  </a:lnTo>
                  <a:lnTo>
                    <a:pt x="217671" y="210138"/>
                  </a:lnTo>
                  <a:lnTo>
                    <a:pt x="221091" y="229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4327730" y="2421554"/>
            <a:ext cx="1747214" cy="640321"/>
            <a:chOff x="4327730" y="2421554"/>
            <a:chExt cx="1747214" cy="640321"/>
          </a:xfrm>
        </p:grpSpPr>
        <p:sp>
          <p:nvSpPr>
            <p:cNvPr id="108" name="Freeform 107"/>
            <p:cNvSpPr/>
            <p:nvPr/>
          </p:nvSpPr>
          <p:spPr>
            <a:xfrm>
              <a:off x="4327730" y="2516310"/>
              <a:ext cx="283753" cy="431521"/>
            </a:xfrm>
            <a:custGeom>
              <a:avLst/>
              <a:gdLst/>
              <a:ahLst/>
              <a:cxnLst/>
              <a:rect l="0" t="0" r="0" b="0"/>
              <a:pathLst>
                <a:path w="283753" h="431521">
                  <a:moveTo>
                    <a:pt x="31068" y="0"/>
                  </a:moveTo>
                  <a:lnTo>
                    <a:pt x="14279" y="56215"/>
                  </a:lnTo>
                  <a:lnTo>
                    <a:pt x="11275" y="103744"/>
                  </a:lnTo>
                  <a:lnTo>
                    <a:pt x="10573" y="145935"/>
                  </a:lnTo>
                  <a:lnTo>
                    <a:pt x="10261" y="191982"/>
                  </a:lnTo>
                  <a:lnTo>
                    <a:pt x="13204" y="251466"/>
                  </a:lnTo>
                  <a:lnTo>
                    <a:pt x="19090" y="308596"/>
                  </a:lnTo>
                  <a:lnTo>
                    <a:pt x="19083" y="371007"/>
                  </a:lnTo>
                  <a:lnTo>
                    <a:pt x="10879" y="407066"/>
                  </a:lnTo>
                  <a:lnTo>
                    <a:pt x="258" y="425024"/>
                  </a:lnTo>
                  <a:lnTo>
                    <a:pt x="0" y="429578"/>
                  </a:lnTo>
                  <a:lnTo>
                    <a:pt x="3337" y="431445"/>
                  </a:lnTo>
                  <a:lnTo>
                    <a:pt x="9071" y="431520"/>
                  </a:lnTo>
                  <a:lnTo>
                    <a:pt x="67959" y="411863"/>
                  </a:lnTo>
                  <a:lnTo>
                    <a:pt x="119987" y="400454"/>
                  </a:lnTo>
                  <a:lnTo>
                    <a:pt x="176737" y="392784"/>
                  </a:lnTo>
                  <a:lnTo>
                    <a:pt x="230597" y="390511"/>
                  </a:lnTo>
                  <a:lnTo>
                    <a:pt x="260127" y="388810"/>
                  </a:lnTo>
                  <a:lnTo>
                    <a:pt x="28375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358798" y="2663709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2481" y="9066"/>
                  </a:lnTo>
                  <a:lnTo>
                    <a:pt x="108307" y="17475"/>
                  </a:lnTo>
                  <a:lnTo>
                    <a:pt x="52546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379855" y="2484725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6582" y="16788"/>
                  </a:lnTo>
                  <a:lnTo>
                    <a:pt x="138628" y="18622"/>
                  </a:lnTo>
                  <a:lnTo>
                    <a:pt x="83882" y="12474"/>
                  </a:lnTo>
                  <a:lnTo>
                    <a:pt x="28008" y="1650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679088" y="2724007"/>
              <a:ext cx="300892" cy="337868"/>
            </a:xfrm>
            <a:custGeom>
              <a:avLst/>
              <a:gdLst/>
              <a:ahLst/>
              <a:cxnLst/>
              <a:rect l="0" t="0" r="0" b="0"/>
              <a:pathLst>
                <a:path w="300892" h="337868">
                  <a:moveTo>
                    <a:pt x="185077" y="66044"/>
                  </a:moveTo>
                  <a:lnTo>
                    <a:pt x="175502" y="41998"/>
                  </a:lnTo>
                  <a:lnTo>
                    <a:pt x="164834" y="27671"/>
                  </a:lnTo>
                  <a:lnTo>
                    <a:pt x="140085" y="12041"/>
                  </a:lnTo>
                  <a:lnTo>
                    <a:pt x="110525" y="0"/>
                  </a:lnTo>
                  <a:lnTo>
                    <a:pt x="86823" y="1987"/>
                  </a:lnTo>
                  <a:lnTo>
                    <a:pt x="39067" y="22326"/>
                  </a:lnTo>
                  <a:lnTo>
                    <a:pt x="12094" y="47631"/>
                  </a:lnTo>
                  <a:lnTo>
                    <a:pt x="2911" y="70339"/>
                  </a:lnTo>
                  <a:lnTo>
                    <a:pt x="0" y="94859"/>
                  </a:lnTo>
                  <a:lnTo>
                    <a:pt x="2605" y="117455"/>
                  </a:lnTo>
                  <a:lnTo>
                    <a:pt x="10782" y="136077"/>
                  </a:lnTo>
                  <a:lnTo>
                    <a:pt x="16238" y="144318"/>
                  </a:lnTo>
                  <a:lnTo>
                    <a:pt x="31659" y="156595"/>
                  </a:lnTo>
                  <a:lnTo>
                    <a:pt x="40685" y="161506"/>
                  </a:lnTo>
                  <a:lnTo>
                    <a:pt x="50211" y="162441"/>
                  </a:lnTo>
                  <a:lnTo>
                    <a:pt x="70155" y="157240"/>
                  </a:lnTo>
                  <a:lnTo>
                    <a:pt x="101113" y="141159"/>
                  </a:lnTo>
                  <a:lnTo>
                    <a:pt x="149389" y="91891"/>
                  </a:lnTo>
                  <a:lnTo>
                    <a:pt x="157776" y="87955"/>
                  </a:lnTo>
                  <a:lnTo>
                    <a:pt x="176453" y="86701"/>
                  </a:lnTo>
                  <a:lnTo>
                    <a:pt x="184007" y="92683"/>
                  </a:lnTo>
                  <a:lnTo>
                    <a:pt x="195521" y="114929"/>
                  </a:lnTo>
                  <a:lnTo>
                    <a:pt x="202990" y="165926"/>
                  </a:lnTo>
                  <a:lnTo>
                    <a:pt x="205203" y="225491"/>
                  </a:lnTo>
                  <a:lnTo>
                    <a:pt x="211448" y="282004"/>
                  </a:lnTo>
                  <a:lnTo>
                    <a:pt x="216803" y="336907"/>
                  </a:lnTo>
                  <a:lnTo>
                    <a:pt x="219096" y="337867"/>
                  </a:lnTo>
                  <a:lnTo>
                    <a:pt x="221795" y="334997"/>
                  </a:lnTo>
                  <a:lnTo>
                    <a:pt x="253240" y="284123"/>
                  </a:lnTo>
                  <a:lnTo>
                    <a:pt x="273254" y="265061"/>
                  </a:lnTo>
                  <a:lnTo>
                    <a:pt x="300891" y="255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938299" y="2674238"/>
              <a:ext cx="146966" cy="176086"/>
            </a:xfrm>
            <a:custGeom>
              <a:avLst/>
              <a:gdLst/>
              <a:ahLst/>
              <a:cxnLst/>
              <a:rect l="0" t="0" r="0" b="0"/>
              <a:pathLst>
                <a:path w="146966" h="176086">
                  <a:moveTo>
                    <a:pt x="10095" y="21057"/>
                  </a:moveTo>
                  <a:lnTo>
                    <a:pt x="1761" y="58535"/>
                  </a:lnTo>
                  <a:lnTo>
                    <a:pt x="0" y="109958"/>
                  </a:lnTo>
                  <a:lnTo>
                    <a:pt x="5998" y="134268"/>
                  </a:lnTo>
                  <a:lnTo>
                    <a:pt x="17632" y="155601"/>
                  </a:lnTo>
                  <a:lnTo>
                    <a:pt x="34502" y="172881"/>
                  </a:lnTo>
                  <a:lnTo>
                    <a:pt x="43913" y="176085"/>
                  </a:lnTo>
                  <a:lnTo>
                    <a:pt x="63730" y="173407"/>
                  </a:lnTo>
                  <a:lnTo>
                    <a:pt x="89027" y="158744"/>
                  </a:lnTo>
                  <a:lnTo>
                    <a:pt x="111341" y="133993"/>
                  </a:lnTo>
                  <a:lnTo>
                    <a:pt x="135442" y="75516"/>
                  </a:lnTo>
                  <a:lnTo>
                    <a:pt x="143551" y="39532"/>
                  </a:lnTo>
                  <a:lnTo>
                    <a:pt x="1469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130246" y="2663512"/>
              <a:ext cx="218232" cy="180533"/>
            </a:xfrm>
            <a:custGeom>
              <a:avLst/>
              <a:gdLst/>
              <a:ahLst/>
              <a:cxnLst/>
              <a:rect l="0" t="0" r="0" b="0"/>
              <a:pathLst>
                <a:path w="218232" h="180533">
                  <a:moveTo>
                    <a:pt x="144531" y="84425"/>
                  </a:moveTo>
                  <a:lnTo>
                    <a:pt x="129877" y="31398"/>
                  </a:lnTo>
                  <a:lnTo>
                    <a:pt x="116961" y="13674"/>
                  </a:lnTo>
                  <a:lnTo>
                    <a:pt x="108603" y="5672"/>
                  </a:lnTo>
                  <a:lnTo>
                    <a:pt x="99522" y="1508"/>
                  </a:lnTo>
                  <a:lnTo>
                    <a:pt x="80073" y="0"/>
                  </a:lnTo>
                  <a:lnTo>
                    <a:pt x="49393" y="11317"/>
                  </a:lnTo>
                  <a:lnTo>
                    <a:pt x="23665" y="29488"/>
                  </a:lnTo>
                  <a:lnTo>
                    <a:pt x="6813" y="55280"/>
                  </a:lnTo>
                  <a:lnTo>
                    <a:pt x="0" y="90738"/>
                  </a:lnTo>
                  <a:lnTo>
                    <a:pt x="9160" y="130879"/>
                  </a:lnTo>
                  <a:lnTo>
                    <a:pt x="26692" y="161231"/>
                  </a:lnTo>
                  <a:lnTo>
                    <a:pt x="43025" y="174323"/>
                  </a:lnTo>
                  <a:lnTo>
                    <a:pt x="52294" y="179452"/>
                  </a:lnTo>
                  <a:lnTo>
                    <a:pt x="61983" y="180532"/>
                  </a:lnTo>
                  <a:lnTo>
                    <a:pt x="82107" y="175493"/>
                  </a:lnTo>
                  <a:lnTo>
                    <a:pt x="99629" y="159215"/>
                  </a:lnTo>
                  <a:lnTo>
                    <a:pt x="124353" y="116226"/>
                  </a:lnTo>
                  <a:lnTo>
                    <a:pt x="139332" y="72770"/>
                  </a:lnTo>
                  <a:lnTo>
                    <a:pt x="141821" y="42107"/>
                  </a:lnTo>
                  <a:lnTo>
                    <a:pt x="140384" y="42175"/>
                  </a:lnTo>
                  <a:lnTo>
                    <a:pt x="138257" y="45730"/>
                  </a:lnTo>
                  <a:lnTo>
                    <a:pt x="142132" y="62158"/>
                  </a:lnTo>
                  <a:lnTo>
                    <a:pt x="168497" y="123314"/>
                  </a:lnTo>
                  <a:lnTo>
                    <a:pt x="199896" y="158870"/>
                  </a:lnTo>
                  <a:lnTo>
                    <a:pt x="218231" y="168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71729" y="2421554"/>
              <a:ext cx="18862" cy="347441"/>
            </a:xfrm>
            <a:custGeom>
              <a:avLst/>
              <a:gdLst/>
              <a:ahLst/>
              <a:cxnLst/>
              <a:rect l="0" t="0" r="0" b="0"/>
              <a:pathLst>
                <a:path w="18862" h="347441">
                  <a:moveTo>
                    <a:pt x="8333" y="0"/>
                  </a:moveTo>
                  <a:lnTo>
                    <a:pt x="0" y="54145"/>
                  </a:lnTo>
                  <a:lnTo>
                    <a:pt x="1574" y="101441"/>
                  </a:lnTo>
                  <a:lnTo>
                    <a:pt x="6330" y="156788"/>
                  </a:lnTo>
                  <a:lnTo>
                    <a:pt x="10859" y="210233"/>
                  </a:lnTo>
                  <a:lnTo>
                    <a:pt x="16490" y="263112"/>
                  </a:lnTo>
                  <a:lnTo>
                    <a:pt x="18159" y="309586"/>
                  </a:lnTo>
                  <a:lnTo>
                    <a:pt x="18861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274777" y="2547896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94149" y="8333"/>
                  </a:lnTo>
                  <a:lnTo>
                    <a:pt x="142725" y="10095"/>
                  </a:lnTo>
                  <a:lnTo>
                    <a:pt x="87508" y="11613"/>
                  </a:lnTo>
                  <a:lnTo>
                    <a:pt x="34660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548518" y="2642653"/>
              <a:ext cx="10529" cy="147399"/>
            </a:xfrm>
            <a:custGeom>
              <a:avLst/>
              <a:gdLst/>
              <a:ahLst/>
              <a:cxnLst/>
              <a:rect l="0" t="0" r="0" b="0"/>
              <a:pathLst>
                <a:path w="10529" h="147399">
                  <a:moveTo>
                    <a:pt x="10528" y="0"/>
                  </a:moveTo>
                  <a:lnTo>
                    <a:pt x="2195" y="48930"/>
                  </a:lnTo>
                  <a:lnTo>
                    <a:pt x="433" y="108061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537989" y="25268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646105" y="2642653"/>
              <a:ext cx="141699" cy="160189"/>
            </a:xfrm>
            <a:custGeom>
              <a:avLst/>
              <a:gdLst/>
              <a:ahLst/>
              <a:cxnLst/>
              <a:rect l="0" t="0" r="0" b="0"/>
              <a:pathLst>
                <a:path w="141699" h="160189">
                  <a:moveTo>
                    <a:pt x="91926" y="10528"/>
                  </a:moveTo>
                  <a:lnTo>
                    <a:pt x="75158" y="4939"/>
                  </a:lnTo>
                  <a:lnTo>
                    <a:pt x="57567" y="8434"/>
                  </a:lnTo>
                  <a:lnTo>
                    <a:pt x="39221" y="18956"/>
                  </a:lnTo>
                  <a:lnTo>
                    <a:pt x="16908" y="44611"/>
                  </a:lnTo>
                  <a:lnTo>
                    <a:pt x="6722" y="64280"/>
                  </a:lnTo>
                  <a:lnTo>
                    <a:pt x="0" y="100674"/>
                  </a:lnTo>
                  <a:lnTo>
                    <a:pt x="4666" y="124292"/>
                  </a:lnTo>
                  <a:lnTo>
                    <a:pt x="9186" y="135504"/>
                  </a:lnTo>
                  <a:lnTo>
                    <a:pt x="23567" y="151081"/>
                  </a:lnTo>
                  <a:lnTo>
                    <a:pt x="32315" y="156872"/>
                  </a:lnTo>
                  <a:lnTo>
                    <a:pt x="51394" y="160188"/>
                  </a:lnTo>
                  <a:lnTo>
                    <a:pt x="92238" y="152784"/>
                  </a:lnTo>
                  <a:lnTo>
                    <a:pt x="110002" y="140434"/>
                  </a:lnTo>
                  <a:lnTo>
                    <a:pt x="124526" y="123246"/>
                  </a:lnTo>
                  <a:lnTo>
                    <a:pt x="134881" y="103909"/>
                  </a:lnTo>
                  <a:lnTo>
                    <a:pt x="141698" y="67702"/>
                  </a:lnTo>
                  <a:lnTo>
                    <a:pt x="138129" y="32928"/>
                  </a:lnTo>
                  <a:lnTo>
                    <a:pt x="1235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857137" y="2597487"/>
              <a:ext cx="217807" cy="234679"/>
            </a:xfrm>
            <a:custGeom>
              <a:avLst/>
              <a:gdLst/>
              <a:ahLst/>
              <a:cxnLst/>
              <a:rect l="0" t="0" r="0" b="0"/>
              <a:pathLst>
                <a:path w="217807" h="234679">
                  <a:moveTo>
                    <a:pt x="7236" y="76751"/>
                  </a:moveTo>
                  <a:lnTo>
                    <a:pt x="0" y="104307"/>
                  </a:lnTo>
                  <a:lnTo>
                    <a:pt x="477" y="157410"/>
                  </a:lnTo>
                  <a:lnTo>
                    <a:pt x="12412" y="206132"/>
                  </a:lnTo>
                  <a:lnTo>
                    <a:pt x="10316" y="200934"/>
                  </a:lnTo>
                  <a:lnTo>
                    <a:pt x="7844" y="152190"/>
                  </a:lnTo>
                  <a:lnTo>
                    <a:pt x="10475" y="92476"/>
                  </a:lnTo>
                  <a:lnTo>
                    <a:pt x="21914" y="46192"/>
                  </a:lnTo>
                  <a:lnTo>
                    <a:pt x="34816" y="27684"/>
                  </a:lnTo>
                  <a:lnTo>
                    <a:pt x="52249" y="12830"/>
                  </a:lnTo>
                  <a:lnTo>
                    <a:pt x="71696" y="2328"/>
                  </a:lnTo>
                  <a:lnTo>
                    <a:pt x="92037" y="0"/>
                  </a:lnTo>
                  <a:lnTo>
                    <a:pt x="112776" y="4035"/>
                  </a:lnTo>
                  <a:lnTo>
                    <a:pt x="133691" y="13627"/>
                  </a:lnTo>
                  <a:lnTo>
                    <a:pt x="159607" y="37770"/>
                  </a:lnTo>
                  <a:lnTo>
                    <a:pt x="193360" y="87692"/>
                  </a:lnTo>
                  <a:lnTo>
                    <a:pt x="212680" y="142316"/>
                  </a:lnTo>
                  <a:lnTo>
                    <a:pt x="216793" y="198713"/>
                  </a:lnTo>
                  <a:lnTo>
                    <a:pt x="217806" y="2346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547956" y="3842901"/>
            <a:ext cx="3821371" cy="589597"/>
            <a:chOff x="547956" y="3842901"/>
            <a:chExt cx="3821371" cy="589597"/>
          </a:xfrm>
        </p:grpSpPr>
        <p:sp>
          <p:nvSpPr>
            <p:cNvPr id="121" name="Freeform 120"/>
            <p:cNvSpPr/>
            <p:nvPr/>
          </p:nvSpPr>
          <p:spPr>
            <a:xfrm>
              <a:off x="547956" y="3916601"/>
              <a:ext cx="273267" cy="427813"/>
            </a:xfrm>
            <a:custGeom>
              <a:avLst/>
              <a:gdLst/>
              <a:ahLst/>
              <a:cxnLst/>
              <a:rect l="0" t="0" r="0" b="0"/>
              <a:pathLst>
                <a:path w="273267" h="427813">
                  <a:moveTo>
                    <a:pt x="31111" y="0"/>
                  </a:moveTo>
                  <a:lnTo>
                    <a:pt x="31111" y="58616"/>
                  </a:lnTo>
                  <a:lnTo>
                    <a:pt x="23875" y="120026"/>
                  </a:lnTo>
                  <a:lnTo>
                    <a:pt x="18113" y="181550"/>
                  </a:lnTo>
                  <a:lnTo>
                    <a:pt x="12442" y="235506"/>
                  </a:lnTo>
                  <a:lnTo>
                    <a:pt x="7642" y="292827"/>
                  </a:lnTo>
                  <a:lnTo>
                    <a:pt x="1930" y="346856"/>
                  </a:lnTo>
                  <a:lnTo>
                    <a:pt x="238" y="396790"/>
                  </a:lnTo>
                  <a:lnTo>
                    <a:pt x="0" y="411926"/>
                  </a:lnTo>
                  <a:lnTo>
                    <a:pt x="4521" y="420846"/>
                  </a:lnTo>
                  <a:lnTo>
                    <a:pt x="12215" y="425623"/>
                  </a:lnTo>
                  <a:lnTo>
                    <a:pt x="32071" y="427812"/>
                  </a:lnTo>
                  <a:lnTo>
                    <a:pt x="94366" y="413474"/>
                  </a:lnTo>
                  <a:lnTo>
                    <a:pt x="152525" y="396488"/>
                  </a:lnTo>
                  <a:lnTo>
                    <a:pt x="214235" y="383688"/>
                  </a:lnTo>
                  <a:lnTo>
                    <a:pt x="273266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21181" y="4032414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6363" y="5589"/>
                  </a:lnTo>
                  <a:lnTo>
                    <a:pt x="44451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31709" y="3842901"/>
              <a:ext cx="252685" cy="73701"/>
            </a:xfrm>
            <a:custGeom>
              <a:avLst/>
              <a:gdLst/>
              <a:ahLst/>
              <a:cxnLst/>
              <a:rect l="0" t="0" r="0" b="0"/>
              <a:pathLst>
                <a:path w="252685" h="73701">
                  <a:moveTo>
                    <a:pt x="252684" y="0"/>
                  </a:moveTo>
                  <a:lnTo>
                    <a:pt x="191574" y="17959"/>
                  </a:lnTo>
                  <a:lnTo>
                    <a:pt x="137142" y="35149"/>
                  </a:lnTo>
                  <a:lnTo>
                    <a:pt x="81145" y="49530"/>
                  </a:lnTo>
                  <a:lnTo>
                    <a:pt x="33056" y="5761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37036" y="4106114"/>
              <a:ext cx="136871" cy="212825"/>
            </a:xfrm>
            <a:custGeom>
              <a:avLst/>
              <a:gdLst/>
              <a:ahLst/>
              <a:cxnLst/>
              <a:rect l="0" t="0" r="0" b="0"/>
              <a:pathLst>
                <a:path w="136871" h="212825">
                  <a:moveTo>
                    <a:pt x="0" y="21057"/>
                  </a:moveTo>
                  <a:lnTo>
                    <a:pt x="25194" y="74932"/>
                  </a:lnTo>
                  <a:lnTo>
                    <a:pt x="45244" y="132093"/>
                  </a:lnTo>
                  <a:lnTo>
                    <a:pt x="59586" y="185276"/>
                  </a:lnTo>
                  <a:lnTo>
                    <a:pt x="66647" y="208687"/>
                  </a:lnTo>
                  <a:lnTo>
                    <a:pt x="70168" y="212824"/>
                  </a:lnTo>
                  <a:lnTo>
                    <a:pt x="73684" y="212073"/>
                  </a:lnTo>
                  <a:lnTo>
                    <a:pt x="77199" y="208062"/>
                  </a:lnTo>
                  <a:lnTo>
                    <a:pt x="94755" y="155286"/>
                  </a:lnTo>
                  <a:lnTo>
                    <a:pt x="108794" y="101253"/>
                  </a:lnTo>
                  <a:lnTo>
                    <a:pt x="122832" y="4669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150466" y="4115997"/>
              <a:ext cx="249825" cy="200690"/>
            </a:xfrm>
            <a:custGeom>
              <a:avLst/>
              <a:gdLst/>
              <a:ahLst/>
              <a:cxnLst/>
              <a:rect l="0" t="0" r="0" b="0"/>
              <a:pathLst>
                <a:path w="249825" h="200690">
                  <a:moveTo>
                    <a:pt x="134010" y="95402"/>
                  </a:moveTo>
                  <a:lnTo>
                    <a:pt x="139599" y="78634"/>
                  </a:lnTo>
                  <a:lnTo>
                    <a:pt x="139224" y="61043"/>
                  </a:lnTo>
                  <a:lnTo>
                    <a:pt x="133988" y="42696"/>
                  </a:lnTo>
                  <a:lnTo>
                    <a:pt x="105007" y="4609"/>
                  </a:lnTo>
                  <a:lnTo>
                    <a:pt x="97127" y="948"/>
                  </a:lnTo>
                  <a:lnTo>
                    <a:pt x="79013" y="0"/>
                  </a:lnTo>
                  <a:lnTo>
                    <a:pt x="49085" y="11632"/>
                  </a:lnTo>
                  <a:lnTo>
                    <a:pt x="23579" y="29897"/>
                  </a:lnTo>
                  <a:lnTo>
                    <a:pt x="6793" y="55716"/>
                  </a:lnTo>
                  <a:lnTo>
                    <a:pt x="0" y="91182"/>
                  </a:lnTo>
                  <a:lnTo>
                    <a:pt x="6110" y="143918"/>
                  </a:lnTo>
                  <a:lnTo>
                    <a:pt x="12045" y="167267"/>
                  </a:lnTo>
                  <a:lnTo>
                    <a:pt x="24821" y="186224"/>
                  </a:lnTo>
                  <a:lnTo>
                    <a:pt x="33142" y="194554"/>
                  </a:lnTo>
                  <a:lnTo>
                    <a:pt x="43368" y="198938"/>
                  </a:lnTo>
                  <a:lnTo>
                    <a:pt x="67208" y="200689"/>
                  </a:lnTo>
                  <a:lnTo>
                    <a:pt x="87163" y="194449"/>
                  </a:lnTo>
                  <a:lnTo>
                    <a:pt x="119037" y="171378"/>
                  </a:lnTo>
                  <a:lnTo>
                    <a:pt x="135163" y="145599"/>
                  </a:lnTo>
                  <a:lnTo>
                    <a:pt x="141761" y="110145"/>
                  </a:lnTo>
                  <a:lnTo>
                    <a:pt x="143857" y="106401"/>
                  </a:lnTo>
                  <a:lnTo>
                    <a:pt x="146424" y="108583"/>
                  </a:lnTo>
                  <a:lnTo>
                    <a:pt x="170740" y="148610"/>
                  </a:lnTo>
                  <a:lnTo>
                    <a:pt x="191816" y="170568"/>
                  </a:lnTo>
                  <a:lnTo>
                    <a:pt x="218598" y="183834"/>
                  </a:lnTo>
                  <a:lnTo>
                    <a:pt x="249824" y="190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442837" y="3927129"/>
              <a:ext cx="20625" cy="357970"/>
            </a:xfrm>
            <a:custGeom>
              <a:avLst/>
              <a:gdLst/>
              <a:ahLst/>
              <a:cxnLst/>
              <a:rect l="0" t="0" r="0" b="0"/>
              <a:pathLst>
                <a:path w="20625" h="357970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5284" y="156281"/>
                  </a:lnTo>
                  <a:lnTo>
                    <a:pt x="9145" y="216571"/>
                  </a:lnTo>
                  <a:lnTo>
                    <a:pt x="13027" y="273540"/>
                  </a:lnTo>
                  <a:lnTo>
                    <a:pt x="19123" y="329854"/>
                  </a:lnTo>
                  <a:lnTo>
                    <a:pt x="2062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562608" y="4116642"/>
              <a:ext cx="143009" cy="171429"/>
            </a:xfrm>
            <a:custGeom>
              <a:avLst/>
              <a:gdLst/>
              <a:ahLst/>
              <a:cxnLst/>
              <a:rect l="0" t="0" r="0" b="0"/>
              <a:pathLst>
                <a:path w="143009" h="171429">
                  <a:moveTo>
                    <a:pt x="16666" y="0"/>
                  </a:moveTo>
                  <a:lnTo>
                    <a:pt x="5488" y="11179"/>
                  </a:lnTo>
                  <a:lnTo>
                    <a:pt x="0" y="29145"/>
                  </a:lnTo>
                  <a:lnTo>
                    <a:pt x="30" y="68687"/>
                  </a:lnTo>
                  <a:lnTo>
                    <a:pt x="10520" y="123272"/>
                  </a:lnTo>
                  <a:lnTo>
                    <a:pt x="26024" y="151429"/>
                  </a:lnTo>
                  <a:lnTo>
                    <a:pt x="41882" y="164008"/>
                  </a:lnTo>
                  <a:lnTo>
                    <a:pt x="51024" y="169000"/>
                  </a:lnTo>
                  <a:lnTo>
                    <a:pt x="70541" y="171428"/>
                  </a:lnTo>
                  <a:lnTo>
                    <a:pt x="89744" y="167437"/>
                  </a:lnTo>
                  <a:lnTo>
                    <a:pt x="106077" y="157864"/>
                  </a:lnTo>
                  <a:lnTo>
                    <a:pt x="128426" y="128143"/>
                  </a:lnTo>
                  <a:lnTo>
                    <a:pt x="138687" y="89701"/>
                  </a:lnTo>
                  <a:lnTo>
                    <a:pt x="14300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805067" y="4166257"/>
              <a:ext cx="237462" cy="140354"/>
            </a:xfrm>
            <a:custGeom>
              <a:avLst/>
              <a:gdLst/>
              <a:ahLst/>
              <a:cxnLst/>
              <a:rect l="0" t="0" r="0" b="0"/>
              <a:pathLst>
                <a:path w="237462" h="140354">
                  <a:moveTo>
                    <a:pt x="90062" y="87256"/>
                  </a:moveTo>
                  <a:lnTo>
                    <a:pt x="101241" y="76077"/>
                  </a:lnTo>
                  <a:lnTo>
                    <a:pt x="103363" y="68105"/>
                  </a:lnTo>
                  <a:lnTo>
                    <a:pt x="102603" y="46769"/>
                  </a:lnTo>
                  <a:lnTo>
                    <a:pt x="95246" y="27927"/>
                  </a:lnTo>
                  <a:lnTo>
                    <a:pt x="90008" y="19627"/>
                  </a:lnTo>
                  <a:lnTo>
                    <a:pt x="74830" y="7285"/>
                  </a:lnTo>
                  <a:lnTo>
                    <a:pt x="65870" y="2357"/>
                  </a:lnTo>
                  <a:lnTo>
                    <a:pt x="46555" y="0"/>
                  </a:lnTo>
                  <a:lnTo>
                    <a:pt x="27442" y="4022"/>
                  </a:lnTo>
                  <a:lnTo>
                    <a:pt x="11148" y="13608"/>
                  </a:lnTo>
                  <a:lnTo>
                    <a:pt x="5867" y="21780"/>
                  </a:lnTo>
                  <a:lnTo>
                    <a:pt x="0" y="43337"/>
                  </a:lnTo>
                  <a:lnTo>
                    <a:pt x="2286" y="81782"/>
                  </a:lnTo>
                  <a:lnTo>
                    <a:pt x="13616" y="102760"/>
                  </a:lnTo>
                  <a:lnTo>
                    <a:pt x="49485" y="135292"/>
                  </a:lnTo>
                  <a:lnTo>
                    <a:pt x="59501" y="139167"/>
                  </a:lnTo>
                  <a:lnTo>
                    <a:pt x="79989" y="140353"/>
                  </a:lnTo>
                  <a:lnTo>
                    <a:pt x="97673" y="133861"/>
                  </a:lnTo>
                  <a:lnTo>
                    <a:pt x="105665" y="128855"/>
                  </a:lnTo>
                  <a:lnTo>
                    <a:pt x="117664" y="113933"/>
                  </a:lnTo>
                  <a:lnTo>
                    <a:pt x="125726" y="94433"/>
                  </a:lnTo>
                  <a:lnTo>
                    <a:pt x="129309" y="70168"/>
                  </a:lnTo>
                  <a:lnTo>
                    <a:pt x="131435" y="65336"/>
                  </a:lnTo>
                  <a:lnTo>
                    <a:pt x="134022" y="65623"/>
                  </a:lnTo>
                  <a:lnTo>
                    <a:pt x="159542" y="98142"/>
                  </a:lnTo>
                  <a:lnTo>
                    <a:pt x="196593" y="117525"/>
                  </a:lnTo>
                  <a:lnTo>
                    <a:pt x="237461" y="129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095821" y="3969243"/>
              <a:ext cx="30936" cy="326384"/>
            </a:xfrm>
            <a:custGeom>
              <a:avLst/>
              <a:gdLst/>
              <a:ahLst/>
              <a:cxnLst/>
              <a:rect l="0" t="0" r="0" b="0"/>
              <a:pathLst>
                <a:path w="30936" h="326384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2" y="137662"/>
                  </a:lnTo>
                  <a:lnTo>
                    <a:pt x="7740" y="186628"/>
                  </a:lnTo>
                  <a:lnTo>
                    <a:pt x="15045" y="239506"/>
                  </a:lnTo>
                  <a:lnTo>
                    <a:pt x="22820" y="299663"/>
                  </a:lnTo>
                  <a:lnTo>
                    <a:pt x="3093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010943" y="4095585"/>
              <a:ext cx="189513" cy="1"/>
            </a:xfrm>
            <a:custGeom>
              <a:avLst/>
              <a:gdLst/>
              <a:ahLst/>
              <a:cxnLst/>
              <a:rect l="0" t="0" r="0" b="0"/>
              <a:pathLst>
                <a:path w="189513" h="1">
                  <a:moveTo>
                    <a:pt x="189512" y="0"/>
                  </a:moveTo>
                  <a:lnTo>
                    <a:pt x="130896" y="0"/>
                  </a:lnTo>
                  <a:lnTo>
                    <a:pt x="69486" y="0"/>
                  </a:lnTo>
                  <a:lnTo>
                    <a:pt x="204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270810" y="4102853"/>
              <a:ext cx="140976" cy="213832"/>
            </a:xfrm>
            <a:custGeom>
              <a:avLst/>
              <a:gdLst/>
              <a:ahLst/>
              <a:cxnLst/>
              <a:rect l="0" t="0" r="0" b="0"/>
              <a:pathLst>
                <a:path w="140976" h="213832">
                  <a:moveTo>
                    <a:pt x="34931" y="76960"/>
                  </a:moveTo>
                  <a:lnTo>
                    <a:pt x="77622" y="73840"/>
                  </a:lnTo>
                  <a:lnTo>
                    <a:pt x="119273" y="62306"/>
                  </a:lnTo>
                  <a:lnTo>
                    <a:pt x="127424" y="56662"/>
                  </a:lnTo>
                  <a:lnTo>
                    <a:pt x="139600" y="41033"/>
                  </a:lnTo>
                  <a:lnTo>
                    <a:pt x="140975" y="33122"/>
                  </a:lnTo>
                  <a:lnTo>
                    <a:pt x="139552" y="25507"/>
                  </a:lnTo>
                  <a:lnTo>
                    <a:pt x="136264" y="18092"/>
                  </a:lnTo>
                  <a:lnTo>
                    <a:pt x="123252" y="6733"/>
                  </a:lnTo>
                  <a:lnTo>
                    <a:pt x="114868" y="2066"/>
                  </a:lnTo>
                  <a:lnTo>
                    <a:pt x="96195" y="0"/>
                  </a:lnTo>
                  <a:lnTo>
                    <a:pt x="77367" y="4151"/>
                  </a:lnTo>
                  <a:lnTo>
                    <a:pt x="61200" y="13795"/>
                  </a:lnTo>
                  <a:lnTo>
                    <a:pt x="17533" y="67357"/>
                  </a:lnTo>
                  <a:lnTo>
                    <a:pt x="1960" y="98291"/>
                  </a:lnTo>
                  <a:lnTo>
                    <a:pt x="0" y="122316"/>
                  </a:lnTo>
                  <a:lnTo>
                    <a:pt x="8274" y="170277"/>
                  </a:lnTo>
                  <a:lnTo>
                    <a:pt x="13650" y="178946"/>
                  </a:lnTo>
                  <a:lnTo>
                    <a:pt x="36814" y="196735"/>
                  </a:lnTo>
                  <a:lnTo>
                    <a:pt x="66516" y="213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47523" y="4374078"/>
              <a:ext cx="1779317" cy="58420"/>
            </a:xfrm>
            <a:custGeom>
              <a:avLst/>
              <a:gdLst/>
              <a:ahLst/>
              <a:cxnLst/>
              <a:rect l="0" t="0" r="0" b="0"/>
              <a:pathLst>
                <a:path w="1779317" h="58420">
                  <a:moveTo>
                    <a:pt x="1779316" y="16305"/>
                  </a:moveTo>
                  <a:lnTo>
                    <a:pt x="1750590" y="9069"/>
                  </a:lnTo>
                  <a:lnTo>
                    <a:pt x="1690324" y="3308"/>
                  </a:lnTo>
                  <a:lnTo>
                    <a:pt x="1664894" y="0"/>
                  </a:lnTo>
                  <a:lnTo>
                    <a:pt x="1607322" y="4289"/>
                  </a:lnTo>
                  <a:lnTo>
                    <a:pt x="1557169" y="5336"/>
                  </a:lnTo>
                  <a:lnTo>
                    <a:pt x="1502145" y="5646"/>
                  </a:lnTo>
                  <a:lnTo>
                    <a:pt x="1441388" y="5738"/>
                  </a:lnTo>
                  <a:lnTo>
                    <a:pt x="1378932" y="5765"/>
                  </a:lnTo>
                  <a:lnTo>
                    <a:pt x="1315973" y="5774"/>
                  </a:lnTo>
                  <a:lnTo>
                    <a:pt x="1262223" y="8895"/>
                  </a:lnTo>
                  <a:lnTo>
                    <a:pt x="1207031" y="14841"/>
                  </a:lnTo>
                  <a:lnTo>
                    <a:pt x="1148316" y="15871"/>
                  </a:lnTo>
                  <a:lnTo>
                    <a:pt x="1095824" y="21766"/>
                  </a:lnTo>
                  <a:lnTo>
                    <a:pt x="1039457" y="25332"/>
                  </a:lnTo>
                  <a:lnTo>
                    <a:pt x="989480" y="26389"/>
                  </a:lnTo>
                  <a:lnTo>
                    <a:pt x="937907" y="19510"/>
                  </a:lnTo>
                  <a:lnTo>
                    <a:pt x="874514" y="16938"/>
                  </a:lnTo>
                  <a:lnTo>
                    <a:pt x="817126" y="16493"/>
                  </a:lnTo>
                  <a:lnTo>
                    <a:pt x="755813" y="16342"/>
                  </a:lnTo>
                  <a:lnTo>
                    <a:pt x="695132" y="15143"/>
                  </a:lnTo>
                  <a:lnTo>
                    <a:pt x="634644" y="9072"/>
                  </a:lnTo>
                  <a:lnTo>
                    <a:pt x="585526" y="7923"/>
                  </a:lnTo>
                  <a:lnTo>
                    <a:pt x="527007" y="14303"/>
                  </a:lnTo>
                  <a:lnTo>
                    <a:pt x="470388" y="15909"/>
                  </a:lnTo>
                  <a:lnTo>
                    <a:pt x="414143" y="16227"/>
                  </a:lnTo>
                  <a:lnTo>
                    <a:pt x="357973" y="19409"/>
                  </a:lnTo>
                  <a:lnTo>
                    <a:pt x="306498" y="24634"/>
                  </a:lnTo>
                  <a:lnTo>
                    <a:pt x="248741" y="29301"/>
                  </a:lnTo>
                  <a:lnTo>
                    <a:pt x="192634" y="34974"/>
                  </a:lnTo>
                  <a:lnTo>
                    <a:pt x="133506" y="39774"/>
                  </a:lnTo>
                  <a:lnTo>
                    <a:pt x="71605" y="46287"/>
                  </a:lnTo>
                  <a:lnTo>
                    <a:pt x="12664" y="56013"/>
                  </a:lnTo>
                  <a:lnTo>
                    <a:pt x="0" y="58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747938" y="4150423"/>
              <a:ext cx="126343" cy="8334"/>
            </a:xfrm>
            <a:custGeom>
              <a:avLst/>
              <a:gdLst/>
              <a:ahLst/>
              <a:cxnLst/>
              <a:rect l="0" t="0" r="0" b="0"/>
              <a:pathLst>
                <a:path w="126343" h="8334">
                  <a:moveTo>
                    <a:pt x="126342" y="8333"/>
                  </a:moveTo>
                  <a:lnTo>
                    <a:pt x="72197" y="0"/>
                  </a:lnTo>
                  <a:lnTo>
                    <a:pt x="34260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086155" y="3952149"/>
              <a:ext cx="389148" cy="415236"/>
            </a:xfrm>
            <a:custGeom>
              <a:avLst/>
              <a:gdLst/>
              <a:ahLst/>
              <a:cxnLst/>
              <a:rect l="0" t="0" r="0" b="0"/>
              <a:pathLst>
                <a:path w="389148" h="415236">
                  <a:moveTo>
                    <a:pt x="230321" y="17094"/>
                  </a:moveTo>
                  <a:lnTo>
                    <a:pt x="174107" y="306"/>
                  </a:lnTo>
                  <a:lnTo>
                    <a:pt x="118655" y="0"/>
                  </a:lnTo>
                  <a:lnTo>
                    <a:pt x="95294" y="5987"/>
                  </a:lnTo>
                  <a:lnTo>
                    <a:pt x="54821" y="28895"/>
                  </a:lnTo>
                  <a:lnTo>
                    <a:pt x="2408" y="76830"/>
                  </a:lnTo>
                  <a:lnTo>
                    <a:pt x="0" y="83824"/>
                  </a:lnTo>
                  <a:lnTo>
                    <a:pt x="735" y="90827"/>
                  </a:lnTo>
                  <a:lnTo>
                    <a:pt x="3564" y="97835"/>
                  </a:lnTo>
                  <a:lnTo>
                    <a:pt x="16067" y="108741"/>
                  </a:lnTo>
                  <a:lnTo>
                    <a:pt x="70002" y="128989"/>
                  </a:lnTo>
                  <a:lnTo>
                    <a:pt x="130311" y="146892"/>
                  </a:lnTo>
                  <a:lnTo>
                    <a:pt x="185046" y="168209"/>
                  </a:lnTo>
                  <a:lnTo>
                    <a:pt x="234679" y="188018"/>
                  </a:lnTo>
                  <a:lnTo>
                    <a:pt x="293875" y="227881"/>
                  </a:lnTo>
                  <a:lnTo>
                    <a:pt x="335682" y="261372"/>
                  </a:lnTo>
                  <a:lnTo>
                    <a:pt x="376806" y="323625"/>
                  </a:lnTo>
                  <a:lnTo>
                    <a:pt x="384130" y="337262"/>
                  </a:lnTo>
                  <a:lnTo>
                    <a:pt x="389147" y="364891"/>
                  </a:lnTo>
                  <a:lnTo>
                    <a:pt x="388848" y="378811"/>
                  </a:lnTo>
                  <a:lnTo>
                    <a:pt x="383969" y="389260"/>
                  </a:lnTo>
                  <a:lnTo>
                    <a:pt x="366069" y="403990"/>
                  </a:lnTo>
                  <a:lnTo>
                    <a:pt x="324096" y="413270"/>
                  </a:lnTo>
                  <a:lnTo>
                    <a:pt x="265915" y="415235"/>
                  </a:lnTo>
                  <a:lnTo>
                    <a:pt x="209363" y="405572"/>
                  </a:lnTo>
                  <a:lnTo>
                    <a:pt x="167150" y="3961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555525" y="4179813"/>
              <a:ext cx="141078" cy="182088"/>
            </a:xfrm>
            <a:custGeom>
              <a:avLst/>
              <a:gdLst/>
              <a:ahLst/>
              <a:cxnLst/>
              <a:rect l="0" t="0" r="0" b="0"/>
              <a:pathLst>
                <a:path w="141078" h="182088">
                  <a:moveTo>
                    <a:pt x="97863" y="42114"/>
                  </a:moveTo>
                  <a:lnTo>
                    <a:pt x="75506" y="42114"/>
                  </a:lnTo>
                  <a:lnTo>
                    <a:pt x="44836" y="53292"/>
                  </a:lnTo>
                  <a:lnTo>
                    <a:pt x="19111" y="77012"/>
                  </a:lnTo>
                  <a:lnTo>
                    <a:pt x="2259" y="106266"/>
                  </a:lnTo>
                  <a:lnTo>
                    <a:pt x="0" y="126778"/>
                  </a:lnTo>
                  <a:lnTo>
                    <a:pt x="4066" y="146423"/>
                  </a:lnTo>
                  <a:lnTo>
                    <a:pt x="13671" y="162953"/>
                  </a:lnTo>
                  <a:lnTo>
                    <a:pt x="28859" y="174979"/>
                  </a:lnTo>
                  <a:lnTo>
                    <a:pt x="37823" y="179824"/>
                  </a:lnTo>
                  <a:lnTo>
                    <a:pt x="57140" y="182087"/>
                  </a:lnTo>
                  <a:lnTo>
                    <a:pt x="76255" y="178024"/>
                  </a:lnTo>
                  <a:lnTo>
                    <a:pt x="92549" y="168419"/>
                  </a:lnTo>
                  <a:lnTo>
                    <a:pt x="136309" y="114886"/>
                  </a:lnTo>
                  <a:lnTo>
                    <a:pt x="141077" y="88105"/>
                  </a:lnTo>
                  <a:lnTo>
                    <a:pt x="138126" y="60215"/>
                  </a:lnTo>
                  <a:lnTo>
                    <a:pt x="123311" y="31360"/>
                  </a:lnTo>
                  <a:lnTo>
                    <a:pt x="978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716559" y="3937658"/>
              <a:ext cx="52644" cy="368498"/>
            </a:xfrm>
            <a:custGeom>
              <a:avLst/>
              <a:gdLst/>
              <a:ahLst/>
              <a:cxnLst/>
              <a:rect l="0" t="0" r="0" b="0"/>
              <a:pathLst>
                <a:path w="52644" h="368498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4" y="147997"/>
                  </a:lnTo>
                  <a:lnTo>
                    <a:pt x="15684" y="206528"/>
                  </a:lnTo>
                  <a:lnTo>
                    <a:pt x="28401" y="268696"/>
                  </a:lnTo>
                  <a:lnTo>
                    <a:pt x="42179" y="331062"/>
                  </a:lnTo>
                  <a:lnTo>
                    <a:pt x="5264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821844" y="4169285"/>
              <a:ext cx="126343" cy="184258"/>
            </a:xfrm>
            <a:custGeom>
              <a:avLst/>
              <a:gdLst/>
              <a:ahLst/>
              <a:cxnLst/>
              <a:rect l="0" t="0" r="0" b="0"/>
              <a:pathLst>
                <a:path w="126343" h="184258">
                  <a:moveTo>
                    <a:pt x="0" y="0"/>
                  </a:moveTo>
                  <a:lnTo>
                    <a:pt x="17959" y="53875"/>
                  </a:lnTo>
                  <a:lnTo>
                    <a:pt x="35150" y="111036"/>
                  </a:lnTo>
                  <a:lnTo>
                    <a:pt x="64103" y="167827"/>
                  </a:lnTo>
                  <a:lnTo>
                    <a:pt x="70811" y="178565"/>
                  </a:lnTo>
                  <a:lnTo>
                    <a:pt x="77623" y="183384"/>
                  </a:lnTo>
                  <a:lnTo>
                    <a:pt x="84504" y="184257"/>
                  </a:lnTo>
                  <a:lnTo>
                    <a:pt x="91431" y="182499"/>
                  </a:lnTo>
                  <a:lnTo>
                    <a:pt x="97219" y="177818"/>
                  </a:lnTo>
                  <a:lnTo>
                    <a:pt x="106770" y="163258"/>
                  </a:lnTo>
                  <a:lnTo>
                    <a:pt x="115197" y="110844"/>
                  </a:lnTo>
                  <a:lnTo>
                    <a:pt x="123794" y="67388"/>
                  </a:lnTo>
                  <a:lnTo>
                    <a:pt x="126342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000829" y="4105886"/>
              <a:ext cx="368498" cy="206740"/>
            </a:xfrm>
            <a:custGeom>
              <a:avLst/>
              <a:gdLst/>
              <a:ahLst/>
              <a:cxnLst/>
              <a:rect l="0" t="0" r="0" b="0"/>
              <a:pathLst>
                <a:path w="368498" h="206740">
                  <a:moveTo>
                    <a:pt x="0" y="94984"/>
                  </a:moveTo>
                  <a:lnTo>
                    <a:pt x="16767" y="106163"/>
                  </a:lnTo>
                  <a:lnTo>
                    <a:pt x="49552" y="113114"/>
                  </a:lnTo>
                  <a:lnTo>
                    <a:pt x="88901" y="115174"/>
                  </a:lnTo>
                  <a:lnTo>
                    <a:pt x="113211" y="109417"/>
                  </a:lnTo>
                  <a:lnTo>
                    <a:pt x="143508" y="93022"/>
                  </a:lnTo>
                  <a:lnTo>
                    <a:pt x="158538" y="78904"/>
                  </a:lnTo>
                  <a:lnTo>
                    <a:pt x="169117" y="60931"/>
                  </a:lnTo>
                  <a:lnTo>
                    <a:pt x="171479" y="41245"/>
                  </a:lnTo>
                  <a:lnTo>
                    <a:pt x="170471" y="31082"/>
                  </a:lnTo>
                  <a:lnTo>
                    <a:pt x="159993" y="13550"/>
                  </a:lnTo>
                  <a:lnTo>
                    <a:pt x="152285" y="5600"/>
                  </a:lnTo>
                  <a:lnTo>
                    <a:pt x="143638" y="1470"/>
                  </a:lnTo>
                  <a:lnTo>
                    <a:pt x="124670" y="0"/>
                  </a:lnTo>
                  <a:lnTo>
                    <a:pt x="107661" y="6366"/>
                  </a:lnTo>
                  <a:lnTo>
                    <a:pt x="56291" y="49720"/>
                  </a:lnTo>
                  <a:lnTo>
                    <a:pt x="35136" y="76113"/>
                  </a:lnTo>
                  <a:lnTo>
                    <a:pt x="27314" y="99075"/>
                  </a:lnTo>
                  <a:lnTo>
                    <a:pt x="25008" y="123709"/>
                  </a:lnTo>
                  <a:lnTo>
                    <a:pt x="27882" y="146355"/>
                  </a:lnTo>
                  <a:lnTo>
                    <a:pt x="32626" y="154968"/>
                  </a:lnTo>
                  <a:lnTo>
                    <a:pt x="47256" y="167657"/>
                  </a:lnTo>
                  <a:lnTo>
                    <a:pt x="105736" y="192852"/>
                  </a:lnTo>
                  <a:lnTo>
                    <a:pt x="155893" y="206040"/>
                  </a:lnTo>
                  <a:lnTo>
                    <a:pt x="213981" y="206739"/>
                  </a:lnTo>
                  <a:lnTo>
                    <a:pt x="275844" y="195958"/>
                  </a:lnTo>
                  <a:lnTo>
                    <a:pt x="335802" y="175987"/>
                  </a:lnTo>
                  <a:lnTo>
                    <a:pt x="368497" y="158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505435" y="232420"/>
            <a:ext cx="1863477" cy="683560"/>
            <a:chOff x="505435" y="232420"/>
            <a:chExt cx="1863477" cy="683560"/>
          </a:xfrm>
        </p:grpSpPr>
        <p:sp>
          <p:nvSpPr>
            <p:cNvPr id="2" name="Freeform 1"/>
            <p:cNvSpPr/>
            <p:nvPr/>
          </p:nvSpPr>
          <p:spPr>
            <a:xfrm>
              <a:off x="505435" y="232420"/>
              <a:ext cx="315788" cy="525632"/>
            </a:xfrm>
            <a:custGeom>
              <a:avLst/>
              <a:gdLst/>
              <a:ahLst/>
              <a:cxnLst/>
              <a:rect l="0" t="0" r="0" b="0"/>
              <a:pathLst>
                <a:path w="315788" h="525632">
                  <a:moveTo>
                    <a:pt x="10461" y="525631"/>
                  </a:moveTo>
                  <a:lnTo>
                    <a:pt x="4872" y="508864"/>
                  </a:lnTo>
                  <a:lnTo>
                    <a:pt x="5247" y="491273"/>
                  </a:lnTo>
                  <a:lnTo>
                    <a:pt x="6974" y="470587"/>
                  </a:lnTo>
                  <a:lnTo>
                    <a:pt x="1670" y="419179"/>
                  </a:lnTo>
                  <a:lnTo>
                    <a:pt x="276" y="358374"/>
                  </a:lnTo>
                  <a:lnTo>
                    <a:pt x="0" y="297274"/>
                  </a:lnTo>
                  <a:lnTo>
                    <a:pt x="3065" y="236332"/>
                  </a:lnTo>
                  <a:lnTo>
                    <a:pt x="14589" y="178627"/>
                  </a:lnTo>
                  <a:lnTo>
                    <a:pt x="20895" y="119309"/>
                  </a:lnTo>
                  <a:lnTo>
                    <a:pt x="29073" y="62531"/>
                  </a:lnTo>
                  <a:lnTo>
                    <a:pt x="32771" y="34370"/>
                  </a:lnTo>
                  <a:lnTo>
                    <a:pt x="42213" y="6256"/>
                  </a:lnTo>
                  <a:lnTo>
                    <a:pt x="49177" y="397"/>
                  </a:lnTo>
                  <a:lnTo>
                    <a:pt x="57328" y="0"/>
                  </a:lnTo>
                  <a:lnTo>
                    <a:pt x="66272" y="3245"/>
                  </a:lnTo>
                  <a:lnTo>
                    <a:pt x="82449" y="19329"/>
                  </a:lnTo>
                  <a:lnTo>
                    <a:pt x="125096" y="80018"/>
                  </a:lnTo>
                  <a:lnTo>
                    <a:pt x="149761" y="135627"/>
                  </a:lnTo>
                  <a:lnTo>
                    <a:pt x="171901" y="192573"/>
                  </a:lnTo>
                  <a:lnTo>
                    <a:pt x="192493" y="251011"/>
                  </a:lnTo>
                  <a:lnTo>
                    <a:pt x="222543" y="309472"/>
                  </a:lnTo>
                  <a:lnTo>
                    <a:pt x="249102" y="364173"/>
                  </a:lnTo>
                  <a:lnTo>
                    <a:pt x="276937" y="419881"/>
                  </a:lnTo>
                  <a:lnTo>
                    <a:pt x="307485" y="479967"/>
                  </a:lnTo>
                  <a:lnTo>
                    <a:pt x="315787" y="4940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6424" y="600124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73092" y="2195"/>
                  </a:lnTo>
                  <a:lnTo>
                    <a:pt x="116080" y="433"/>
                  </a:lnTo>
                  <a:lnTo>
                    <a:pt x="65720" y="128"/>
                  </a:lnTo>
                  <a:lnTo>
                    <a:pt x="37398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5167" y="298397"/>
              <a:ext cx="197155" cy="462410"/>
            </a:xfrm>
            <a:custGeom>
              <a:avLst/>
              <a:gdLst/>
              <a:ahLst/>
              <a:cxnLst/>
              <a:rect l="0" t="0" r="0" b="0"/>
              <a:pathLst>
                <a:path w="197155" h="462410">
                  <a:moveTo>
                    <a:pt x="186625" y="270141"/>
                  </a:moveTo>
                  <a:lnTo>
                    <a:pt x="168645" y="254500"/>
                  </a:lnTo>
                  <a:lnTo>
                    <a:pt x="151728" y="246422"/>
                  </a:lnTo>
                  <a:lnTo>
                    <a:pt x="116884" y="240887"/>
                  </a:lnTo>
                  <a:lnTo>
                    <a:pt x="71594" y="247422"/>
                  </a:lnTo>
                  <a:lnTo>
                    <a:pt x="50102" y="253415"/>
                  </a:lnTo>
                  <a:lnTo>
                    <a:pt x="31972" y="266217"/>
                  </a:lnTo>
                  <a:lnTo>
                    <a:pt x="23862" y="274544"/>
                  </a:lnTo>
                  <a:lnTo>
                    <a:pt x="6858" y="314210"/>
                  </a:lnTo>
                  <a:lnTo>
                    <a:pt x="0" y="363007"/>
                  </a:lnTo>
                  <a:lnTo>
                    <a:pt x="3557" y="408921"/>
                  </a:lnTo>
                  <a:lnTo>
                    <a:pt x="15184" y="431647"/>
                  </a:lnTo>
                  <a:lnTo>
                    <a:pt x="32051" y="448376"/>
                  </a:lnTo>
                  <a:lnTo>
                    <a:pt x="51245" y="459711"/>
                  </a:lnTo>
                  <a:lnTo>
                    <a:pt x="74594" y="462409"/>
                  </a:lnTo>
                  <a:lnTo>
                    <a:pt x="87371" y="461491"/>
                  </a:lnTo>
                  <a:lnTo>
                    <a:pt x="110927" y="447992"/>
                  </a:lnTo>
                  <a:lnTo>
                    <a:pt x="130755" y="427565"/>
                  </a:lnTo>
                  <a:lnTo>
                    <a:pt x="162789" y="369771"/>
                  </a:lnTo>
                  <a:lnTo>
                    <a:pt x="180704" y="306936"/>
                  </a:lnTo>
                  <a:lnTo>
                    <a:pt x="184871" y="255567"/>
                  </a:lnTo>
                  <a:lnTo>
                    <a:pt x="186106" y="202132"/>
                  </a:lnTo>
                  <a:lnTo>
                    <a:pt x="186471" y="143536"/>
                  </a:lnTo>
                  <a:lnTo>
                    <a:pt x="186580" y="89779"/>
                  </a:lnTo>
                  <a:lnTo>
                    <a:pt x="186616" y="29100"/>
                  </a:lnTo>
                  <a:lnTo>
                    <a:pt x="186619" y="14691"/>
                  </a:lnTo>
                  <a:lnTo>
                    <a:pt x="183112" y="6254"/>
                  </a:lnTo>
                  <a:lnTo>
                    <a:pt x="177264" y="1800"/>
                  </a:lnTo>
                  <a:lnTo>
                    <a:pt x="169856" y="0"/>
                  </a:lnTo>
                  <a:lnTo>
                    <a:pt x="163747" y="4649"/>
                  </a:lnTo>
                  <a:lnTo>
                    <a:pt x="153841" y="25413"/>
                  </a:lnTo>
                  <a:lnTo>
                    <a:pt x="146354" y="77997"/>
                  </a:lnTo>
                  <a:lnTo>
                    <a:pt x="147995" y="130325"/>
                  </a:lnTo>
                  <a:lnTo>
                    <a:pt x="159237" y="180392"/>
                  </a:lnTo>
                  <a:lnTo>
                    <a:pt x="164318" y="242578"/>
                  </a:lnTo>
                  <a:lnTo>
                    <a:pt x="165321" y="301135"/>
                  </a:lnTo>
                  <a:lnTo>
                    <a:pt x="171109" y="352173"/>
                  </a:lnTo>
                  <a:lnTo>
                    <a:pt x="186893" y="403603"/>
                  </a:lnTo>
                  <a:lnTo>
                    <a:pt x="197154" y="428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9706" y="334838"/>
              <a:ext cx="175300" cy="427382"/>
            </a:xfrm>
            <a:custGeom>
              <a:avLst/>
              <a:gdLst/>
              <a:ahLst/>
              <a:cxnLst/>
              <a:rect l="0" t="0" r="0" b="0"/>
              <a:pathLst>
                <a:path w="175300" h="427382">
                  <a:moveTo>
                    <a:pt x="154242" y="265286"/>
                  </a:moveTo>
                  <a:lnTo>
                    <a:pt x="124933" y="235977"/>
                  </a:lnTo>
                  <a:lnTo>
                    <a:pt x="117155" y="232879"/>
                  </a:lnTo>
                  <a:lnTo>
                    <a:pt x="99154" y="232555"/>
                  </a:lnTo>
                  <a:lnTo>
                    <a:pt x="69289" y="238950"/>
                  </a:lnTo>
                  <a:lnTo>
                    <a:pt x="43803" y="253843"/>
                  </a:lnTo>
                  <a:lnTo>
                    <a:pt x="31848" y="269559"/>
                  </a:lnTo>
                  <a:lnTo>
                    <a:pt x="4806" y="319661"/>
                  </a:lnTo>
                  <a:lnTo>
                    <a:pt x="0" y="356916"/>
                  </a:lnTo>
                  <a:lnTo>
                    <a:pt x="11300" y="412273"/>
                  </a:lnTo>
                  <a:lnTo>
                    <a:pt x="18003" y="419429"/>
                  </a:lnTo>
                  <a:lnTo>
                    <a:pt x="37929" y="427381"/>
                  </a:lnTo>
                  <a:lnTo>
                    <a:pt x="47454" y="427162"/>
                  </a:lnTo>
                  <a:lnTo>
                    <a:pt x="64277" y="420679"/>
                  </a:lnTo>
                  <a:lnTo>
                    <a:pt x="86901" y="403875"/>
                  </a:lnTo>
                  <a:lnTo>
                    <a:pt x="108423" y="372900"/>
                  </a:lnTo>
                  <a:lnTo>
                    <a:pt x="128250" y="320511"/>
                  </a:lnTo>
                  <a:lnTo>
                    <a:pt x="143432" y="265103"/>
                  </a:lnTo>
                  <a:lnTo>
                    <a:pt x="152106" y="203509"/>
                  </a:lnTo>
                  <a:lnTo>
                    <a:pt x="153609" y="152355"/>
                  </a:lnTo>
                  <a:lnTo>
                    <a:pt x="148465" y="100154"/>
                  </a:lnTo>
                  <a:lnTo>
                    <a:pt x="144652" y="38518"/>
                  </a:lnTo>
                  <a:lnTo>
                    <a:pt x="144130" y="9692"/>
                  </a:lnTo>
                  <a:lnTo>
                    <a:pt x="140482" y="2473"/>
                  </a:lnTo>
                  <a:lnTo>
                    <a:pt x="134540" y="0"/>
                  </a:lnTo>
                  <a:lnTo>
                    <a:pt x="127069" y="691"/>
                  </a:lnTo>
                  <a:lnTo>
                    <a:pt x="122089" y="5831"/>
                  </a:lnTo>
                  <a:lnTo>
                    <a:pt x="116555" y="24021"/>
                  </a:lnTo>
                  <a:lnTo>
                    <a:pt x="114172" y="73826"/>
                  </a:lnTo>
                  <a:lnTo>
                    <a:pt x="123753" y="128724"/>
                  </a:lnTo>
                  <a:lnTo>
                    <a:pt x="136911" y="184628"/>
                  </a:lnTo>
                  <a:lnTo>
                    <a:pt x="143539" y="239562"/>
                  </a:lnTo>
                  <a:lnTo>
                    <a:pt x="158190" y="296257"/>
                  </a:lnTo>
                  <a:lnTo>
                    <a:pt x="175299" y="349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00290" y="558010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1463" y="58617"/>
                  </a:lnTo>
                  <a:lnTo>
                    <a:pt x="289" y="11768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89761" y="32638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00331" y="315854"/>
              <a:ext cx="10241" cy="357970"/>
            </a:xfrm>
            <a:custGeom>
              <a:avLst/>
              <a:gdLst/>
              <a:ahLst/>
              <a:cxnLst/>
              <a:rect l="0" t="0" r="0" b="0"/>
              <a:pathLst>
                <a:path w="10241" h="357970">
                  <a:moveTo>
                    <a:pt x="0" y="0"/>
                  </a:moveTo>
                  <a:lnTo>
                    <a:pt x="0" y="58617"/>
                  </a:lnTo>
                  <a:lnTo>
                    <a:pt x="7236" y="121197"/>
                  </a:lnTo>
                  <a:lnTo>
                    <a:pt x="9553" y="172521"/>
                  </a:lnTo>
                  <a:lnTo>
                    <a:pt x="10240" y="224773"/>
                  </a:lnTo>
                  <a:lnTo>
                    <a:pt x="9273" y="277300"/>
                  </a:lnTo>
                  <a:lnTo>
                    <a:pt x="2178" y="33497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84518" y="473782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6954" y="0"/>
                  </a:lnTo>
                  <a:lnTo>
                    <a:pt x="112007" y="0"/>
                  </a:lnTo>
                  <a:lnTo>
                    <a:pt x="5609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89844" y="515896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5919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79316" y="36849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98646" y="504819"/>
              <a:ext cx="168227" cy="193271"/>
            </a:xfrm>
            <a:custGeom>
              <a:avLst/>
              <a:gdLst/>
              <a:ahLst/>
              <a:cxnLst/>
              <a:rect l="0" t="0" r="0" b="0"/>
              <a:pathLst>
                <a:path w="168227" h="193271">
                  <a:moveTo>
                    <a:pt x="122825" y="21605"/>
                  </a:moveTo>
                  <a:lnTo>
                    <a:pt x="106057" y="4838"/>
                  </a:lnTo>
                  <a:lnTo>
                    <a:pt x="95269" y="1068"/>
                  </a:lnTo>
                  <a:lnTo>
                    <a:pt x="67684" y="0"/>
                  </a:lnTo>
                  <a:lnTo>
                    <a:pt x="30448" y="11564"/>
                  </a:lnTo>
                  <a:lnTo>
                    <a:pt x="14308" y="29621"/>
                  </a:lnTo>
                  <a:lnTo>
                    <a:pt x="4405" y="53244"/>
                  </a:lnTo>
                  <a:lnTo>
                    <a:pt x="0" y="92851"/>
                  </a:lnTo>
                  <a:lnTo>
                    <a:pt x="6754" y="131882"/>
                  </a:lnTo>
                  <a:lnTo>
                    <a:pt x="17036" y="150946"/>
                  </a:lnTo>
                  <a:lnTo>
                    <a:pt x="41567" y="174832"/>
                  </a:lnTo>
                  <a:lnTo>
                    <a:pt x="71063" y="191138"/>
                  </a:lnTo>
                  <a:lnTo>
                    <a:pt x="91631" y="193270"/>
                  </a:lnTo>
                  <a:lnTo>
                    <a:pt x="102029" y="192200"/>
                  </a:lnTo>
                  <a:lnTo>
                    <a:pt x="119822" y="181653"/>
                  </a:lnTo>
                  <a:lnTo>
                    <a:pt x="156355" y="143547"/>
                  </a:lnTo>
                  <a:lnTo>
                    <a:pt x="166193" y="124935"/>
                  </a:lnTo>
                  <a:lnTo>
                    <a:pt x="168226" y="101845"/>
                  </a:lnTo>
                  <a:lnTo>
                    <a:pt x="164060" y="78324"/>
                  </a:lnTo>
                  <a:lnTo>
                    <a:pt x="148561" y="5192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05699" y="471402"/>
              <a:ext cx="168457" cy="202422"/>
            </a:xfrm>
            <a:custGeom>
              <a:avLst/>
              <a:gdLst/>
              <a:ahLst/>
              <a:cxnLst/>
              <a:rect l="0" t="0" r="0" b="0"/>
              <a:pathLst>
                <a:path w="168457" h="202422">
                  <a:moveTo>
                    <a:pt x="0" y="44494"/>
                  </a:moveTo>
                  <a:lnTo>
                    <a:pt x="16789" y="107944"/>
                  </a:lnTo>
                  <a:lnTo>
                    <a:pt x="23334" y="169158"/>
                  </a:lnTo>
                  <a:lnTo>
                    <a:pt x="26748" y="188807"/>
                  </a:lnTo>
                  <a:lnTo>
                    <a:pt x="24366" y="181943"/>
                  </a:lnTo>
                  <a:lnTo>
                    <a:pt x="21493" y="126487"/>
                  </a:lnTo>
                  <a:lnTo>
                    <a:pt x="26732" y="66539"/>
                  </a:lnTo>
                  <a:lnTo>
                    <a:pt x="30148" y="21260"/>
                  </a:lnTo>
                  <a:lnTo>
                    <a:pt x="36476" y="11457"/>
                  </a:lnTo>
                  <a:lnTo>
                    <a:pt x="46544" y="4922"/>
                  </a:lnTo>
                  <a:lnTo>
                    <a:pt x="59106" y="565"/>
                  </a:lnTo>
                  <a:lnTo>
                    <a:pt x="69819" y="0"/>
                  </a:lnTo>
                  <a:lnTo>
                    <a:pt x="87963" y="5612"/>
                  </a:lnTo>
                  <a:lnTo>
                    <a:pt x="111331" y="27514"/>
                  </a:lnTo>
                  <a:lnTo>
                    <a:pt x="144151" y="84950"/>
                  </a:lnTo>
                  <a:lnTo>
                    <a:pt x="163349" y="141372"/>
                  </a:lnTo>
                  <a:lnTo>
                    <a:pt x="168456" y="2024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9067" y="822686"/>
              <a:ext cx="1789845" cy="93294"/>
            </a:xfrm>
            <a:custGeom>
              <a:avLst/>
              <a:gdLst/>
              <a:ahLst/>
              <a:cxnLst/>
              <a:rect l="0" t="0" r="0" b="0"/>
              <a:pathLst>
                <a:path w="1789845" h="93294">
                  <a:moveTo>
                    <a:pt x="1789844" y="9065"/>
                  </a:moveTo>
                  <a:lnTo>
                    <a:pt x="1731228" y="0"/>
                  </a:lnTo>
                  <a:lnTo>
                    <a:pt x="1675884" y="6061"/>
                  </a:lnTo>
                  <a:lnTo>
                    <a:pt x="1626877" y="9345"/>
                  </a:lnTo>
                  <a:lnTo>
                    <a:pt x="1575311" y="16037"/>
                  </a:lnTo>
                  <a:lnTo>
                    <a:pt x="1520649" y="18539"/>
                  </a:lnTo>
                  <a:lnTo>
                    <a:pt x="1476789" y="19125"/>
                  </a:lnTo>
                  <a:lnTo>
                    <a:pt x="1433120" y="22505"/>
                  </a:lnTo>
                  <a:lnTo>
                    <a:pt x="1375312" y="27865"/>
                  </a:lnTo>
                  <a:lnTo>
                    <a:pt x="1319190" y="29453"/>
                  </a:lnTo>
                  <a:lnTo>
                    <a:pt x="1260057" y="33043"/>
                  </a:lnTo>
                  <a:lnTo>
                    <a:pt x="1198155" y="39148"/>
                  </a:lnTo>
                  <a:lnTo>
                    <a:pt x="1140867" y="40353"/>
                  </a:lnTo>
                  <a:lnTo>
                    <a:pt x="1087610" y="43711"/>
                  </a:lnTo>
                  <a:lnTo>
                    <a:pt x="1031770" y="49704"/>
                  </a:lnTo>
                  <a:lnTo>
                    <a:pt x="970435" y="50742"/>
                  </a:lnTo>
                  <a:lnTo>
                    <a:pt x="917166" y="51049"/>
                  </a:lnTo>
                  <a:lnTo>
                    <a:pt x="866158" y="56730"/>
                  </a:lnTo>
                  <a:lnTo>
                    <a:pt x="804926" y="60724"/>
                  </a:lnTo>
                  <a:lnTo>
                    <a:pt x="747770" y="61513"/>
                  </a:lnTo>
                  <a:lnTo>
                    <a:pt x="691420" y="61669"/>
                  </a:lnTo>
                  <a:lnTo>
                    <a:pt x="635229" y="62870"/>
                  </a:lnTo>
                  <a:lnTo>
                    <a:pt x="579069" y="70039"/>
                  </a:lnTo>
                  <a:lnTo>
                    <a:pt x="522916" y="71802"/>
                  </a:lnTo>
                  <a:lnTo>
                    <a:pt x="462084" y="72150"/>
                  </a:lnTo>
                  <a:lnTo>
                    <a:pt x="416331" y="72198"/>
                  </a:lnTo>
                  <a:lnTo>
                    <a:pt x="360313" y="72225"/>
                  </a:lnTo>
                  <a:lnTo>
                    <a:pt x="299464" y="79469"/>
                  </a:lnTo>
                  <a:lnTo>
                    <a:pt x="253026" y="81788"/>
                  </a:lnTo>
                  <a:lnTo>
                    <a:pt x="192474" y="82475"/>
                  </a:lnTo>
                  <a:lnTo>
                    <a:pt x="143337" y="83848"/>
                  </a:lnTo>
                  <a:lnTo>
                    <a:pt x="84812" y="91081"/>
                  </a:lnTo>
                  <a:lnTo>
                    <a:pt x="28191" y="92856"/>
                  </a:lnTo>
                  <a:lnTo>
                    <a:pt x="0" y="932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87158" y="1250368"/>
            <a:ext cx="776221" cy="261345"/>
            <a:chOff x="287158" y="1250368"/>
            <a:chExt cx="776221" cy="261345"/>
          </a:xfrm>
        </p:grpSpPr>
        <p:sp>
          <p:nvSpPr>
            <p:cNvPr id="16" name="Freeform 15"/>
            <p:cNvSpPr/>
            <p:nvPr/>
          </p:nvSpPr>
          <p:spPr>
            <a:xfrm>
              <a:off x="287158" y="1254354"/>
              <a:ext cx="231589" cy="257359"/>
            </a:xfrm>
            <a:custGeom>
              <a:avLst/>
              <a:gdLst/>
              <a:ahLst/>
              <a:cxnLst/>
              <a:rect l="0" t="0" r="0" b="0"/>
              <a:pathLst>
                <a:path w="231589" h="257359">
                  <a:moveTo>
                    <a:pt x="176095" y="9065"/>
                  </a:moveTo>
                  <a:lnTo>
                    <a:pt x="117479" y="0"/>
                  </a:lnTo>
                  <a:lnTo>
                    <a:pt x="93891" y="5426"/>
                  </a:lnTo>
                  <a:lnTo>
                    <a:pt x="31994" y="32922"/>
                  </a:lnTo>
                  <a:lnTo>
                    <a:pt x="17294" y="46575"/>
                  </a:lnTo>
                  <a:lnTo>
                    <a:pt x="6861" y="64341"/>
                  </a:lnTo>
                  <a:lnTo>
                    <a:pt x="0" y="99663"/>
                  </a:lnTo>
                  <a:lnTo>
                    <a:pt x="2546" y="109238"/>
                  </a:lnTo>
                  <a:lnTo>
                    <a:pt x="7754" y="116791"/>
                  </a:lnTo>
                  <a:lnTo>
                    <a:pt x="14735" y="122996"/>
                  </a:lnTo>
                  <a:lnTo>
                    <a:pt x="22898" y="125964"/>
                  </a:lnTo>
                  <a:lnTo>
                    <a:pt x="77023" y="125253"/>
                  </a:lnTo>
                  <a:lnTo>
                    <a:pt x="129836" y="126122"/>
                  </a:lnTo>
                  <a:lnTo>
                    <a:pt x="186078" y="139543"/>
                  </a:lnTo>
                  <a:lnTo>
                    <a:pt x="212458" y="155220"/>
                  </a:lnTo>
                  <a:lnTo>
                    <a:pt x="224622" y="174239"/>
                  </a:lnTo>
                  <a:lnTo>
                    <a:pt x="231588" y="197119"/>
                  </a:lnTo>
                  <a:lnTo>
                    <a:pt x="230784" y="218987"/>
                  </a:lnTo>
                  <a:lnTo>
                    <a:pt x="220289" y="237284"/>
                  </a:lnTo>
                  <a:lnTo>
                    <a:pt x="212577" y="245439"/>
                  </a:lnTo>
                  <a:lnTo>
                    <a:pt x="191529" y="254500"/>
                  </a:lnTo>
                  <a:lnTo>
                    <a:pt x="166577" y="257358"/>
                  </a:lnTo>
                  <a:lnTo>
                    <a:pt x="104146" y="246671"/>
                  </a:lnTo>
                  <a:lnTo>
                    <a:pt x="70810" y="240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1262" y="1305533"/>
              <a:ext cx="145205" cy="168740"/>
            </a:xfrm>
            <a:custGeom>
              <a:avLst/>
              <a:gdLst/>
              <a:ahLst/>
              <a:cxnLst/>
              <a:rect l="0" t="0" r="0" b="0"/>
              <a:pathLst>
                <a:path w="145205" h="168740">
                  <a:moveTo>
                    <a:pt x="8333" y="0"/>
                  </a:moveTo>
                  <a:lnTo>
                    <a:pt x="0" y="48931"/>
                  </a:lnTo>
                  <a:lnTo>
                    <a:pt x="3828" y="108062"/>
                  </a:lnTo>
                  <a:lnTo>
                    <a:pt x="12587" y="145102"/>
                  </a:lnTo>
                  <a:lnTo>
                    <a:pt x="18188" y="154057"/>
                  </a:lnTo>
                  <a:lnTo>
                    <a:pt x="33770" y="167126"/>
                  </a:lnTo>
                  <a:lnTo>
                    <a:pt x="44009" y="168739"/>
                  </a:lnTo>
                  <a:lnTo>
                    <a:pt x="67863" y="164293"/>
                  </a:lnTo>
                  <a:lnTo>
                    <a:pt x="87823" y="151398"/>
                  </a:lnTo>
                  <a:lnTo>
                    <a:pt x="119701" y="114524"/>
                  </a:lnTo>
                  <a:lnTo>
                    <a:pt x="128020" y="91064"/>
                  </a:lnTo>
                  <a:lnTo>
                    <a:pt x="145204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91100" y="1250368"/>
              <a:ext cx="272279" cy="192037"/>
            </a:xfrm>
            <a:custGeom>
              <a:avLst/>
              <a:gdLst/>
              <a:ahLst/>
              <a:cxnLst/>
              <a:rect l="0" t="0" r="0" b="0"/>
              <a:pathLst>
                <a:path w="272279" h="192037">
                  <a:moveTo>
                    <a:pt x="9065" y="107808"/>
                  </a:moveTo>
                  <a:lnTo>
                    <a:pt x="9065" y="166424"/>
                  </a:lnTo>
                  <a:lnTo>
                    <a:pt x="7895" y="171452"/>
                  </a:lnTo>
                  <a:lnTo>
                    <a:pt x="5946" y="171294"/>
                  </a:lnTo>
                  <a:lnTo>
                    <a:pt x="3476" y="167680"/>
                  </a:lnTo>
                  <a:lnTo>
                    <a:pt x="0" y="134646"/>
                  </a:lnTo>
                  <a:lnTo>
                    <a:pt x="10182" y="76984"/>
                  </a:lnTo>
                  <a:lnTo>
                    <a:pt x="17751" y="56673"/>
                  </a:lnTo>
                  <a:lnTo>
                    <a:pt x="28913" y="39848"/>
                  </a:lnTo>
                  <a:lnTo>
                    <a:pt x="36335" y="36765"/>
                  </a:lnTo>
                  <a:lnTo>
                    <a:pt x="44793" y="37049"/>
                  </a:lnTo>
                  <a:lnTo>
                    <a:pt x="53941" y="39578"/>
                  </a:lnTo>
                  <a:lnTo>
                    <a:pt x="61209" y="44774"/>
                  </a:lnTo>
                  <a:lnTo>
                    <a:pt x="72405" y="59905"/>
                  </a:lnTo>
                  <a:lnTo>
                    <a:pt x="85284" y="88155"/>
                  </a:lnTo>
                  <a:lnTo>
                    <a:pt x="87954" y="90027"/>
                  </a:lnTo>
                  <a:lnTo>
                    <a:pt x="89734" y="86595"/>
                  </a:lnTo>
                  <a:lnTo>
                    <a:pt x="98179" y="53055"/>
                  </a:lnTo>
                  <a:lnTo>
                    <a:pt x="113328" y="22954"/>
                  </a:lnTo>
                  <a:lnTo>
                    <a:pt x="129104" y="8484"/>
                  </a:lnTo>
                  <a:lnTo>
                    <a:pt x="138224" y="2987"/>
                  </a:lnTo>
                  <a:lnTo>
                    <a:pt x="157716" y="0"/>
                  </a:lnTo>
                  <a:lnTo>
                    <a:pt x="178078" y="3741"/>
                  </a:lnTo>
                  <a:lnTo>
                    <a:pt x="198826" y="13203"/>
                  </a:lnTo>
                  <a:lnTo>
                    <a:pt x="213506" y="28326"/>
                  </a:lnTo>
                  <a:lnTo>
                    <a:pt x="248487" y="87167"/>
                  </a:lnTo>
                  <a:lnTo>
                    <a:pt x="267239" y="146684"/>
                  </a:lnTo>
                  <a:lnTo>
                    <a:pt x="272278" y="1920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00041" y="1671899"/>
            <a:ext cx="2590011" cy="1625846"/>
            <a:chOff x="200041" y="1671899"/>
            <a:chExt cx="2590011" cy="1625846"/>
          </a:xfrm>
        </p:grpSpPr>
        <p:sp>
          <p:nvSpPr>
            <p:cNvPr id="20" name="Freeform 19"/>
            <p:cNvSpPr/>
            <p:nvPr/>
          </p:nvSpPr>
          <p:spPr>
            <a:xfrm>
              <a:off x="242155" y="1895129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28" y="14935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2155" y="178984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2379" y="1842841"/>
              <a:ext cx="163518" cy="189160"/>
            </a:xfrm>
            <a:custGeom>
              <a:avLst/>
              <a:gdLst/>
              <a:ahLst/>
              <a:cxnLst/>
              <a:rect l="0" t="0" r="0" b="0"/>
              <a:pathLst>
                <a:path w="163518" h="189160">
                  <a:moveTo>
                    <a:pt x="5589" y="115459"/>
                  </a:moveTo>
                  <a:lnTo>
                    <a:pt x="5589" y="174076"/>
                  </a:lnTo>
                  <a:lnTo>
                    <a:pt x="4420" y="179103"/>
                  </a:lnTo>
                  <a:lnTo>
                    <a:pt x="2470" y="178946"/>
                  </a:lnTo>
                  <a:lnTo>
                    <a:pt x="0" y="175331"/>
                  </a:lnTo>
                  <a:lnTo>
                    <a:pt x="4045" y="114909"/>
                  </a:lnTo>
                  <a:lnTo>
                    <a:pt x="7242" y="88308"/>
                  </a:lnTo>
                  <a:lnTo>
                    <a:pt x="29218" y="26226"/>
                  </a:lnTo>
                  <a:lnTo>
                    <a:pt x="42997" y="8339"/>
                  </a:lnTo>
                  <a:lnTo>
                    <a:pt x="51585" y="1932"/>
                  </a:lnTo>
                  <a:lnTo>
                    <a:pt x="59650" y="0"/>
                  </a:lnTo>
                  <a:lnTo>
                    <a:pt x="67366" y="1052"/>
                  </a:lnTo>
                  <a:lnTo>
                    <a:pt x="102150" y="19551"/>
                  </a:lnTo>
                  <a:lnTo>
                    <a:pt x="115966" y="35398"/>
                  </a:lnTo>
                  <a:lnTo>
                    <a:pt x="150316" y="94768"/>
                  </a:lnTo>
                  <a:lnTo>
                    <a:pt x="157650" y="116791"/>
                  </a:lnTo>
                  <a:lnTo>
                    <a:pt x="162358" y="162819"/>
                  </a:lnTo>
                  <a:lnTo>
                    <a:pt x="163517" y="189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2593" y="1808128"/>
              <a:ext cx="133874" cy="234401"/>
            </a:xfrm>
            <a:custGeom>
              <a:avLst/>
              <a:gdLst/>
              <a:ahLst/>
              <a:cxnLst/>
              <a:rect l="0" t="0" r="0" b="0"/>
              <a:pathLst>
                <a:path w="133874" h="234401">
                  <a:moveTo>
                    <a:pt x="133873" y="13302"/>
                  </a:moveTo>
                  <a:lnTo>
                    <a:pt x="122694" y="2123"/>
                  </a:lnTo>
                  <a:lnTo>
                    <a:pt x="115892" y="0"/>
                  </a:lnTo>
                  <a:lnTo>
                    <a:pt x="89551" y="2601"/>
                  </a:lnTo>
                  <a:lnTo>
                    <a:pt x="60689" y="11951"/>
                  </a:lnTo>
                  <a:lnTo>
                    <a:pt x="36799" y="30189"/>
                  </a:lnTo>
                  <a:lnTo>
                    <a:pt x="16073" y="58470"/>
                  </a:lnTo>
                  <a:lnTo>
                    <a:pt x="3173" y="95965"/>
                  </a:lnTo>
                  <a:lnTo>
                    <a:pt x="0" y="135540"/>
                  </a:lnTo>
                  <a:lnTo>
                    <a:pt x="7119" y="170013"/>
                  </a:lnTo>
                  <a:lnTo>
                    <a:pt x="29893" y="209983"/>
                  </a:lnTo>
                  <a:lnTo>
                    <a:pt x="36477" y="218122"/>
                  </a:lnTo>
                  <a:lnTo>
                    <a:pt x="56271" y="227165"/>
                  </a:lnTo>
                  <a:lnTo>
                    <a:pt x="112816" y="234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79108" y="1779316"/>
              <a:ext cx="105286" cy="213470"/>
            </a:xfrm>
            <a:custGeom>
              <a:avLst/>
              <a:gdLst/>
              <a:ahLst/>
              <a:cxnLst/>
              <a:rect l="0" t="0" r="0" b="0"/>
              <a:pathLst>
                <a:path w="105286" h="213470">
                  <a:moveTo>
                    <a:pt x="0" y="126342"/>
                  </a:moveTo>
                  <a:lnTo>
                    <a:pt x="22877" y="152728"/>
                  </a:lnTo>
                  <a:lnTo>
                    <a:pt x="46337" y="213469"/>
                  </a:lnTo>
                  <a:lnTo>
                    <a:pt x="27693" y="156808"/>
                  </a:lnTo>
                  <a:lnTo>
                    <a:pt x="27126" y="136373"/>
                  </a:lnTo>
                  <a:lnTo>
                    <a:pt x="39404" y="76926"/>
                  </a:lnTo>
                  <a:lnTo>
                    <a:pt x="45979" y="54076"/>
                  </a:lnTo>
                  <a:lnTo>
                    <a:pt x="59040" y="3534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58093" y="1816507"/>
              <a:ext cx="147962" cy="183908"/>
            </a:xfrm>
            <a:custGeom>
              <a:avLst/>
              <a:gdLst/>
              <a:ahLst/>
              <a:cxnLst/>
              <a:rect l="0" t="0" r="0" b="0"/>
              <a:pathLst>
                <a:path w="147962" h="183908">
                  <a:moveTo>
                    <a:pt x="0" y="110208"/>
                  </a:moveTo>
                  <a:lnTo>
                    <a:pt x="58617" y="95553"/>
                  </a:lnTo>
                  <a:lnTo>
                    <a:pt x="103215" y="73604"/>
                  </a:lnTo>
                  <a:lnTo>
                    <a:pt x="143155" y="39819"/>
                  </a:lnTo>
                  <a:lnTo>
                    <a:pt x="146909" y="31697"/>
                  </a:lnTo>
                  <a:lnTo>
                    <a:pt x="147961" y="13313"/>
                  </a:lnTo>
                  <a:lnTo>
                    <a:pt x="143094" y="7006"/>
                  </a:lnTo>
                  <a:lnTo>
                    <a:pt x="125209" y="0"/>
                  </a:lnTo>
                  <a:lnTo>
                    <a:pt x="104781" y="5"/>
                  </a:lnTo>
                  <a:lnTo>
                    <a:pt x="85174" y="5077"/>
                  </a:lnTo>
                  <a:lnTo>
                    <a:pt x="50403" y="30516"/>
                  </a:lnTo>
                  <a:lnTo>
                    <a:pt x="32930" y="49053"/>
                  </a:lnTo>
                  <a:lnTo>
                    <a:pt x="21264" y="68990"/>
                  </a:lnTo>
                  <a:lnTo>
                    <a:pt x="13709" y="105534"/>
                  </a:lnTo>
                  <a:lnTo>
                    <a:pt x="17060" y="140408"/>
                  </a:lnTo>
                  <a:lnTo>
                    <a:pt x="21902" y="149059"/>
                  </a:lnTo>
                  <a:lnTo>
                    <a:pt x="36640" y="161790"/>
                  </a:lnTo>
                  <a:lnTo>
                    <a:pt x="84228" y="1839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173432" y="1829274"/>
              <a:ext cx="226859" cy="150537"/>
            </a:xfrm>
            <a:custGeom>
              <a:avLst/>
              <a:gdLst/>
              <a:ahLst/>
              <a:cxnLst/>
              <a:rect l="0" t="0" r="0" b="0"/>
              <a:pathLst>
                <a:path w="226859" h="150537">
                  <a:moveTo>
                    <a:pt x="174215" y="65855"/>
                  </a:moveTo>
                  <a:lnTo>
                    <a:pt x="153972" y="21892"/>
                  </a:lnTo>
                  <a:lnTo>
                    <a:pt x="138312" y="8102"/>
                  </a:lnTo>
                  <a:lnTo>
                    <a:pt x="129223" y="2786"/>
                  </a:lnTo>
                  <a:lnTo>
                    <a:pt x="109765" y="0"/>
                  </a:lnTo>
                  <a:lnTo>
                    <a:pt x="68678" y="7743"/>
                  </a:lnTo>
                  <a:lnTo>
                    <a:pt x="37270" y="22770"/>
                  </a:lnTo>
                  <a:lnTo>
                    <a:pt x="19374" y="41637"/>
                  </a:lnTo>
                  <a:lnTo>
                    <a:pt x="5961" y="65620"/>
                  </a:lnTo>
                  <a:lnTo>
                    <a:pt x="0" y="91877"/>
                  </a:lnTo>
                  <a:lnTo>
                    <a:pt x="3589" y="112905"/>
                  </a:lnTo>
                  <a:lnTo>
                    <a:pt x="14154" y="130050"/>
                  </a:lnTo>
                  <a:lnTo>
                    <a:pt x="30547" y="145469"/>
                  </a:lnTo>
                  <a:lnTo>
                    <a:pt x="41002" y="149347"/>
                  </a:lnTo>
                  <a:lnTo>
                    <a:pt x="65096" y="150536"/>
                  </a:lnTo>
                  <a:lnTo>
                    <a:pt x="99380" y="139039"/>
                  </a:lnTo>
                  <a:lnTo>
                    <a:pt x="114829" y="124118"/>
                  </a:lnTo>
                  <a:lnTo>
                    <a:pt x="134279" y="85943"/>
                  </a:lnTo>
                  <a:lnTo>
                    <a:pt x="139402" y="81586"/>
                  </a:lnTo>
                  <a:lnTo>
                    <a:pt x="145157" y="81022"/>
                  </a:lnTo>
                  <a:lnTo>
                    <a:pt x="151334" y="82985"/>
                  </a:lnTo>
                  <a:lnTo>
                    <a:pt x="161316" y="94526"/>
                  </a:lnTo>
                  <a:lnTo>
                    <a:pt x="165616" y="102516"/>
                  </a:lnTo>
                  <a:lnTo>
                    <a:pt x="179752" y="114514"/>
                  </a:lnTo>
                  <a:lnTo>
                    <a:pt x="226858" y="13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498196" y="1779316"/>
              <a:ext cx="134324" cy="210571"/>
            </a:xfrm>
            <a:custGeom>
              <a:avLst/>
              <a:gdLst/>
              <a:ahLst/>
              <a:cxnLst/>
              <a:rect l="0" t="0" r="0" b="0"/>
              <a:pathLst>
                <a:path w="134324" h="210571">
                  <a:moveTo>
                    <a:pt x="70550" y="0"/>
                  </a:moveTo>
                  <a:lnTo>
                    <a:pt x="26587" y="14654"/>
                  </a:lnTo>
                  <a:lnTo>
                    <a:pt x="12796" y="27570"/>
                  </a:lnTo>
                  <a:lnTo>
                    <a:pt x="7481" y="35927"/>
                  </a:lnTo>
                  <a:lnTo>
                    <a:pt x="0" y="70046"/>
                  </a:lnTo>
                  <a:lnTo>
                    <a:pt x="3629" y="78283"/>
                  </a:lnTo>
                  <a:lnTo>
                    <a:pt x="10728" y="83774"/>
                  </a:lnTo>
                  <a:lnTo>
                    <a:pt x="70844" y="105245"/>
                  </a:lnTo>
                  <a:lnTo>
                    <a:pt x="90568" y="113456"/>
                  </a:lnTo>
                  <a:lnTo>
                    <a:pt x="129612" y="144503"/>
                  </a:lnTo>
                  <a:lnTo>
                    <a:pt x="133321" y="152487"/>
                  </a:lnTo>
                  <a:lnTo>
                    <a:pt x="134323" y="170717"/>
                  </a:lnTo>
                  <a:lnTo>
                    <a:pt x="129443" y="178152"/>
                  </a:lnTo>
                  <a:lnTo>
                    <a:pt x="111542" y="189533"/>
                  </a:lnTo>
                  <a:lnTo>
                    <a:pt x="4949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78092" y="1796711"/>
              <a:ext cx="159220" cy="193176"/>
            </a:xfrm>
            <a:custGeom>
              <a:avLst/>
              <a:gdLst/>
              <a:ahLst/>
              <a:cxnLst/>
              <a:rect l="0" t="0" r="0" b="0"/>
              <a:pathLst>
                <a:path w="159220" h="193176">
                  <a:moveTo>
                    <a:pt x="59110" y="87890"/>
                  </a:moveTo>
                  <a:lnTo>
                    <a:pt x="117727" y="82300"/>
                  </a:lnTo>
                  <a:lnTo>
                    <a:pt x="138194" y="73317"/>
                  </a:lnTo>
                  <a:lnTo>
                    <a:pt x="146928" y="67646"/>
                  </a:lnTo>
                  <a:lnTo>
                    <a:pt x="152750" y="59186"/>
                  </a:lnTo>
                  <a:lnTo>
                    <a:pt x="159219" y="37308"/>
                  </a:lnTo>
                  <a:lnTo>
                    <a:pt x="157435" y="28432"/>
                  </a:lnTo>
                  <a:lnTo>
                    <a:pt x="152736" y="21345"/>
                  </a:lnTo>
                  <a:lnTo>
                    <a:pt x="138156" y="10351"/>
                  </a:lnTo>
                  <a:lnTo>
                    <a:pt x="119978" y="1565"/>
                  </a:lnTo>
                  <a:lnTo>
                    <a:pt x="100200" y="0"/>
                  </a:lnTo>
                  <a:lnTo>
                    <a:pt x="58907" y="8528"/>
                  </a:lnTo>
                  <a:lnTo>
                    <a:pt x="41082" y="21032"/>
                  </a:lnTo>
                  <a:lnTo>
                    <a:pt x="17893" y="50922"/>
                  </a:lnTo>
                  <a:lnTo>
                    <a:pt x="5696" y="76139"/>
                  </a:lnTo>
                  <a:lnTo>
                    <a:pt x="0" y="115474"/>
                  </a:lnTo>
                  <a:lnTo>
                    <a:pt x="2813" y="138754"/>
                  </a:lnTo>
                  <a:lnTo>
                    <a:pt x="14202" y="157679"/>
                  </a:lnTo>
                  <a:lnTo>
                    <a:pt x="30962" y="172720"/>
                  </a:lnTo>
                  <a:lnTo>
                    <a:pt x="58958" y="186594"/>
                  </a:lnTo>
                  <a:lnTo>
                    <a:pt x="90695" y="193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19057" y="1671899"/>
              <a:ext cx="186140" cy="338970"/>
            </a:xfrm>
            <a:custGeom>
              <a:avLst/>
              <a:gdLst/>
              <a:ahLst/>
              <a:cxnLst/>
              <a:rect l="0" t="0" r="0" b="0"/>
              <a:pathLst>
                <a:path w="186140" h="338970">
                  <a:moveTo>
                    <a:pt x="144528" y="202173"/>
                  </a:moveTo>
                  <a:lnTo>
                    <a:pt x="133350" y="185406"/>
                  </a:lnTo>
                  <a:lnTo>
                    <a:pt x="118503" y="174054"/>
                  </a:lnTo>
                  <a:lnTo>
                    <a:pt x="109631" y="169389"/>
                  </a:lnTo>
                  <a:lnTo>
                    <a:pt x="90414" y="167325"/>
                  </a:lnTo>
                  <a:lnTo>
                    <a:pt x="70174" y="171477"/>
                  </a:lnTo>
                  <a:lnTo>
                    <a:pt x="40219" y="186969"/>
                  </a:lnTo>
                  <a:lnTo>
                    <a:pt x="23689" y="199705"/>
                  </a:lnTo>
                  <a:lnTo>
                    <a:pt x="6819" y="225618"/>
                  </a:lnTo>
                  <a:lnTo>
                    <a:pt x="0" y="266702"/>
                  </a:lnTo>
                  <a:lnTo>
                    <a:pt x="3569" y="304741"/>
                  </a:lnTo>
                  <a:lnTo>
                    <a:pt x="15199" y="324188"/>
                  </a:lnTo>
                  <a:lnTo>
                    <a:pt x="23214" y="332649"/>
                  </a:lnTo>
                  <a:lnTo>
                    <a:pt x="33236" y="337120"/>
                  </a:lnTo>
                  <a:lnTo>
                    <a:pt x="56850" y="338969"/>
                  </a:lnTo>
                  <a:lnTo>
                    <a:pt x="79824" y="332771"/>
                  </a:lnTo>
                  <a:lnTo>
                    <a:pt x="90863" y="327843"/>
                  </a:lnTo>
                  <a:lnTo>
                    <a:pt x="106249" y="313009"/>
                  </a:lnTo>
                  <a:lnTo>
                    <a:pt x="144865" y="251259"/>
                  </a:lnTo>
                  <a:lnTo>
                    <a:pt x="167081" y="203550"/>
                  </a:lnTo>
                  <a:lnTo>
                    <a:pt x="175499" y="151926"/>
                  </a:lnTo>
                  <a:lnTo>
                    <a:pt x="184094" y="96668"/>
                  </a:lnTo>
                  <a:lnTo>
                    <a:pt x="186139" y="40692"/>
                  </a:lnTo>
                  <a:lnTo>
                    <a:pt x="180904" y="4198"/>
                  </a:lnTo>
                  <a:lnTo>
                    <a:pt x="178137" y="0"/>
                  </a:lnTo>
                  <a:lnTo>
                    <a:pt x="175123" y="710"/>
                  </a:lnTo>
                  <a:lnTo>
                    <a:pt x="168654" y="10859"/>
                  </a:lnTo>
                  <a:lnTo>
                    <a:pt x="151489" y="67102"/>
                  </a:lnTo>
                  <a:lnTo>
                    <a:pt x="152180" y="116009"/>
                  </a:lnTo>
                  <a:lnTo>
                    <a:pt x="161724" y="176531"/>
                  </a:lnTo>
                  <a:lnTo>
                    <a:pt x="164822" y="233546"/>
                  </a:lnTo>
                  <a:lnTo>
                    <a:pt x="172720" y="293176"/>
                  </a:lnTo>
                  <a:lnTo>
                    <a:pt x="176114" y="3179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432082" y="1695088"/>
              <a:ext cx="165094" cy="311947"/>
            </a:xfrm>
            <a:custGeom>
              <a:avLst/>
              <a:gdLst/>
              <a:ahLst/>
              <a:cxnLst/>
              <a:rect l="0" t="0" r="0" b="0"/>
              <a:pathLst>
                <a:path w="165094" h="311947">
                  <a:moveTo>
                    <a:pt x="0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14655" y="165650"/>
                  </a:lnTo>
                  <a:lnTo>
                    <a:pt x="24750" y="217797"/>
                  </a:lnTo>
                  <a:lnTo>
                    <a:pt x="30235" y="279414"/>
                  </a:lnTo>
                  <a:lnTo>
                    <a:pt x="31186" y="311946"/>
                  </a:lnTo>
                  <a:lnTo>
                    <a:pt x="32721" y="255017"/>
                  </a:lnTo>
                  <a:lnTo>
                    <a:pt x="41151" y="222959"/>
                  </a:lnTo>
                  <a:lnTo>
                    <a:pt x="51825" y="205938"/>
                  </a:lnTo>
                  <a:lnTo>
                    <a:pt x="76577" y="183201"/>
                  </a:lnTo>
                  <a:lnTo>
                    <a:pt x="86147" y="179456"/>
                  </a:lnTo>
                  <a:lnTo>
                    <a:pt x="106138" y="178414"/>
                  </a:lnTo>
                  <a:lnTo>
                    <a:pt x="137124" y="189994"/>
                  </a:lnTo>
                  <a:lnTo>
                    <a:pt x="151801" y="204934"/>
                  </a:lnTo>
                  <a:lnTo>
                    <a:pt x="161054" y="224443"/>
                  </a:lnTo>
                  <a:lnTo>
                    <a:pt x="165093" y="260564"/>
                  </a:lnTo>
                  <a:lnTo>
                    <a:pt x="161893" y="283092"/>
                  </a:lnTo>
                  <a:lnTo>
                    <a:pt x="155892" y="290503"/>
                  </a:lnTo>
                  <a:lnTo>
                    <a:pt x="136746" y="298738"/>
                  </a:lnTo>
                  <a:lnTo>
                    <a:pt x="7370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32124" y="1853015"/>
              <a:ext cx="73700" cy="94758"/>
            </a:xfrm>
            <a:custGeom>
              <a:avLst/>
              <a:gdLst/>
              <a:ahLst/>
              <a:cxnLst/>
              <a:rect l="0" t="0" r="0" b="0"/>
              <a:pathLst>
                <a:path w="73700" h="94758">
                  <a:moveTo>
                    <a:pt x="0" y="0"/>
                  </a:moveTo>
                  <a:lnTo>
                    <a:pt x="29308" y="47439"/>
                  </a:lnTo>
                  <a:lnTo>
                    <a:pt x="73699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00538" y="1810901"/>
              <a:ext cx="189514" cy="473783"/>
            </a:xfrm>
            <a:custGeom>
              <a:avLst/>
              <a:gdLst/>
              <a:ahLst/>
              <a:cxnLst/>
              <a:rect l="0" t="0" r="0" b="0"/>
              <a:pathLst>
                <a:path w="189514" h="473783">
                  <a:moveTo>
                    <a:pt x="189513" y="0"/>
                  </a:moveTo>
                  <a:lnTo>
                    <a:pt x="147531" y="51558"/>
                  </a:lnTo>
                  <a:lnTo>
                    <a:pt x="112716" y="109653"/>
                  </a:lnTo>
                  <a:lnTo>
                    <a:pt x="91764" y="167414"/>
                  </a:lnTo>
                  <a:lnTo>
                    <a:pt x="73768" y="227200"/>
                  </a:lnTo>
                  <a:lnTo>
                    <a:pt x="59675" y="281315"/>
                  </a:lnTo>
                  <a:lnTo>
                    <a:pt x="42116" y="336523"/>
                  </a:lnTo>
                  <a:lnTo>
                    <a:pt x="24567" y="389503"/>
                  </a:lnTo>
                  <a:lnTo>
                    <a:pt x="7019" y="447779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0041" y="2473939"/>
              <a:ext cx="305327" cy="203467"/>
            </a:xfrm>
            <a:custGeom>
              <a:avLst/>
              <a:gdLst/>
              <a:ahLst/>
              <a:cxnLst/>
              <a:rect l="0" t="0" r="0" b="0"/>
              <a:pathLst>
                <a:path w="305327" h="203467">
                  <a:moveTo>
                    <a:pt x="0" y="42371"/>
                  </a:moveTo>
                  <a:lnTo>
                    <a:pt x="17958" y="104652"/>
                  </a:lnTo>
                  <a:lnTo>
                    <a:pt x="35149" y="166979"/>
                  </a:lnTo>
                  <a:lnTo>
                    <a:pt x="35899" y="189000"/>
                  </a:lnTo>
                  <a:lnTo>
                    <a:pt x="34461" y="199785"/>
                  </a:lnTo>
                  <a:lnTo>
                    <a:pt x="32333" y="203466"/>
                  </a:lnTo>
                  <a:lnTo>
                    <a:pt x="29744" y="202410"/>
                  </a:lnTo>
                  <a:lnTo>
                    <a:pt x="26848" y="198197"/>
                  </a:lnTo>
                  <a:lnTo>
                    <a:pt x="21820" y="136736"/>
                  </a:lnTo>
                  <a:lnTo>
                    <a:pt x="15618" y="80899"/>
                  </a:lnTo>
                  <a:lnTo>
                    <a:pt x="19030" y="55985"/>
                  </a:lnTo>
                  <a:lnTo>
                    <a:pt x="23215" y="44428"/>
                  </a:lnTo>
                  <a:lnTo>
                    <a:pt x="37224" y="28468"/>
                  </a:lnTo>
                  <a:lnTo>
                    <a:pt x="45873" y="22574"/>
                  </a:lnTo>
                  <a:lnTo>
                    <a:pt x="64842" y="19145"/>
                  </a:lnTo>
                  <a:lnTo>
                    <a:pt x="74813" y="19868"/>
                  </a:lnTo>
                  <a:lnTo>
                    <a:pt x="92132" y="26911"/>
                  </a:lnTo>
                  <a:lnTo>
                    <a:pt x="107628" y="39009"/>
                  </a:lnTo>
                  <a:lnTo>
                    <a:pt x="122314" y="56085"/>
                  </a:lnTo>
                  <a:lnTo>
                    <a:pt x="125996" y="65552"/>
                  </a:lnTo>
                  <a:lnTo>
                    <a:pt x="127929" y="88624"/>
                  </a:lnTo>
                  <a:lnTo>
                    <a:pt x="129740" y="87244"/>
                  </a:lnTo>
                  <a:lnTo>
                    <a:pt x="156696" y="30772"/>
                  </a:lnTo>
                  <a:lnTo>
                    <a:pt x="181739" y="5529"/>
                  </a:lnTo>
                  <a:lnTo>
                    <a:pt x="192519" y="1432"/>
                  </a:lnTo>
                  <a:lnTo>
                    <a:pt x="216975" y="0"/>
                  </a:lnTo>
                  <a:lnTo>
                    <a:pt x="227708" y="3595"/>
                  </a:lnTo>
                  <a:lnTo>
                    <a:pt x="274842" y="38608"/>
                  </a:lnTo>
                  <a:lnTo>
                    <a:pt x="289048" y="55907"/>
                  </a:lnTo>
                  <a:lnTo>
                    <a:pt x="298092" y="76463"/>
                  </a:lnTo>
                  <a:lnTo>
                    <a:pt x="303897" y="127788"/>
                  </a:lnTo>
                  <a:lnTo>
                    <a:pt x="305326" y="168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9777" y="2468607"/>
              <a:ext cx="138739" cy="207986"/>
            </a:xfrm>
            <a:custGeom>
              <a:avLst/>
              <a:gdLst/>
              <a:ahLst/>
              <a:cxnLst/>
              <a:rect l="0" t="0" r="0" b="0"/>
              <a:pathLst>
                <a:path w="138739" h="207986">
                  <a:moveTo>
                    <a:pt x="72461" y="5590"/>
                  </a:moveTo>
                  <a:lnTo>
                    <a:pt x="55693" y="0"/>
                  </a:lnTo>
                  <a:lnTo>
                    <a:pt x="48414" y="694"/>
                  </a:lnTo>
                  <a:lnTo>
                    <a:pt x="34087" y="7703"/>
                  </a:lnTo>
                  <a:lnTo>
                    <a:pt x="12868" y="30392"/>
                  </a:lnTo>
                  <a:lnTo>
                    <a:pt x="5031" y="55607"/>
                  </a:lnTo>
                  <a:lnTo>
                    <a:pt x="0" y="113865"/>
                  </a:lnTo>
                  <a:lnTo>
                    <a:pt x="10377" y="173053"/>
                  </a:lnTo>
                  <a:lnTo>
                    <a:pt x="13524" y="183912"/>
                  </a:lnTo>
                  <a:lnTo>
                    <a:pt x="19132" y="192322"/>
                  </a:lnTo>
                  <a:lnTo>
                    <a:pt x="34721" y="204785"/>
                  </a:lnTo>
                  <a:lnTo>
                    <a:pt x="53348" y="207985"/>
                  </a:lnTo>
                  <a:lnTo>
                    <a:pt x="73325" y="204337"/>
                  </a:lnTo>
                  <a:lnTo>
                    <a:pt x="93902" y="194918"/>
                  </a:lnTo>
                  <a:lnTo>
                    <a:pt x="111626" y="176693"/>
                  </a:lnTo>
                  <a:lnTo>
                    <a:pt x="136479" y="132454"/>
                  </a:lnTo>
                  <a:lnTo>
                    <a:pt x="138738" y="107987"/>
                  </a:lnTo>
                  <a:lnTo>
                    <a:pt x="130656" y="59741"/>
                  </a:lnTo>
                  <a:lnTo>
                    <a:pt x="115570" y="32683"/>
                  </a:lnTo>
                  <a:lnTo>
                    <a:pt x="99809" y="2036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9637" y="2421554"/>
              <a:ext cx="73700" cy="223452"/>
            </a:xfrm>
            <a:custGeom>
              <a:avLst/>
              <a:gdLst/>
              <a:ahLst/>
              <a:cxnLst/>
              <a:rect l="0" t="0" r="0" b="0"/>
              <a:pathLst>
                <a:path w="73700" h="223452">
                  <a:moveTo>
                    <a:pt x="0" y="94756"/>
                  </a:moveTo>
                  <a:lnTo>
                    <a:pt x="16788" y="157037"/>
                  </a:lnTo>
                  <a:lnTo>
                    <a:pt x="22132" y="196138"/>
                  </a:lnTo>
                  <a:lnTo>
                    <a:pt x="33984" y="223451"/>
                  </a:lnTo>
                  <a:lnTo>
                    <a:pt x="34354" y="222667"/>
                  </a:lnTo>
                  <a:lnTo>
                    <a:pt x="20376" y="168940"/>
                  </a:lnTo>
                  <a:lnTo>
                    <a:pt x="5759" y="108642"/>
                  </a:lnTo>
                  <a:lnTo>
                    <a:pt x="12359" y="63834"/>
                  </a:lnTo>
                  <a:lnTo>
                    <a:pt x="24719" y="31782"/>
                  </a:lnTo>
                  <a:lnTo>
                    <a:pt x="30517" y="21188"/>
                  </a:lnTo>
                  <a:lnTo>
                    <a:pt x="37892" y="14125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9251" y="2442209"/>
              <a:ext cx="134989" cy="189916"/>
            </a:xfrm>
            <a:custGeom>
              <a:avLst/>
              <a:gdLst/>
              <a:ahLst/>
              <a:cxnLst/>
              <a:rect l="0" t="0" r="0" b="0"/>
              <a:pathLst>
                <a:path w="134989" h="189916">
                  <a:moveTo>
                    <a:pt x="18313" y="95158"/>
                  </a:moveTo>
                  <a:lnTo>
                    <a:pt x="72188" y="77200"/>
                  </a:lnTo>
                  <a:lnTo>
                    <a:pt x="101737" y="65791"/>
                  </a:lnTo>
                  <a:lnTo>
                    <a:pt x="118171" y="54420"/>
                  </a:lnTo>
                  <a:lnTo>
                    <a:pt x="130155" y="38448"/>
                  </a:lnTo>
                  <a:lnTo>
                    <a:pt x="134988" y="29275"/>
                  </a:lnTo>
                  <a:lnTo>
                    <a:pt x="134701" y="20821"/>
                  </a:lnTo>
                  <a:lnTo>
                    <a:pt x="131000" y="12845"/>
                  </a:lnTo>
                  <a:lnTo>
                    <a:pt x="125023" y="5188"/>
                  </a:lnTo>
                  <a:lnTo>
                    <a:pt x="117529" y="1253"/>
                  </a:lnTo>
                  <a:lnTo>
                    <a:pt x="99844" y="0"/>
                  </a:lnTo>
                  <a:lnTo>
                    <a:pt x="70157" y="5872"/>
                  </a:lnTo>
                  <a:lnTo>
                    <a:pt x="44723" y="20610"/>
                  </a:lnTo>
                  <a:lnTo>
                    <a:pt x="22369" y="45384"/>
                  </a:lnTo>
                  <a:lnTo>
                    <a:pt x="6517" y="80540"/>
                  </a:lnTo>
                  <a:lnTo>
                    <a:pt x="0" y="120593"/>
                  </a:lnTo>
                  <a:lnTo>
                    <a:pt x="4715" y="145067"/>
                  </a:lnTo>
                  <a:lnTo>
                    <a:pt x="15779" y="166473"/>
                  </a:lnTo>
                  <a:lnTo>
                    <a:pt x="32395" y="183786"/>
                  </a:lnTo>
                  <a:lnTo>
                    <a:pt x="41739" y="188169"/>
                  </a:lnTo>
                  <a:lnTo>
                    <a:pt x="102541" y="189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31792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07034" y="2326798"/>
              <a:ext cx="19599" cy="305327"/>
            </a:xfrm>
            <a:custGeom>
              <a:avLst/>
              <a:gdLst/>
              <a:ahLst/>
              <a:cxnLst/>
              <a:rect l="0" t="0" r="0" b="0"/>
              <a:pathLst>
                <a:path w="19599" h="305327">
                  <a:moveTo>
                    <a:pt x="9069" y="0"/>
                  </a:moveTo>
                  <a:lnTo>
                    <a:pt x="5950" y="54144"/>
                  </a:lnTo>
                  <a:lnTo>
                    <a:pt x="4" y="109091"/>
                  </a:lnTo>
                  <a:lnTo>
                    <a:pt x="0" y="172240"/>
                  </a:lnTo>
                  <a:lnTo>
                    <a:pt x="6931" y="230988"/>
                  </a:lnTo>
                  <a:lnTo>
                    <a:pt x="16023" y="289817"/>
                  </a:lnTo>
                  <a:lnTo>
                    <a:pt x="1959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58176" y="2453139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09068" y="0"/>
                  </a:lnTo>
                  <a:lnTo>
                    <a:pt x="154121" y="5590"/>
                  </a:lnTo>
                  <a:lnTo>
                    <a:pt x="98207" y="10723"/>
                  </a:lnTo>
                  <a:lnTo>
                    <a:pt x="42102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54437" y="2295212"/>
              <a:ext cx="156465" cy="305327"/>
            </a:xfrm>
            <a:custGeom>
              <a:avLst/>
              <a:gdLst/>
              <a:ahLst/>
              <a:cxnLst/>
              <a:rect l="0" t="0" r="0" b="0"/>
              <a:pathLst>
                <a:path w="156465" h="305327">
                  <a:moveTo>
                    <a:pt x="9065" y="0"/>
                  </a:moveTo>
                  <a:lnTo>
                    <a:pt x="0" y="58617"/>
                  </a:lnTo>
                  <a:lnTo>
                    <a:pt x="6062" y="121196"/>
                  </a:lnTo>
                  <a:lnTo>
                    <a:pt x="9345" y="171351"/>
                  </a:lnTo>
                  <a:lnTo>
                    <a:pt x="17222" y="233932"/>
                  </a:lnTo>
                  <a:lnTo>
                    <a:pt x="18540" y="257218"/>
                  </a:lnTo>
                  <a:lnTo>
                    <a:pt x="18891" y="256876"/>
                  </a:lnTo>
                  <a:lnTo>
                    <a:pt x="21841" y="211642"/>
                  </a:lnTo>
                  <a:lnTo>
                    <a:pt x="36377" y="180472"/>
                  </a:lnTo>
                  <a:lnTo>
                    <a:pt x="48890" y="163658"/>
                  </a:lnTo>
                  <a:lnTo>
                    <a:pt x="56672" y="159408"/>
                  </a:lnTo>
                  <a:lnTo>
                    <a:pt x="74677" y="157806"/>
                  </a:lnTo>
                  <a:lnTo>
                    <a:pt x="91258" y="164113"/>
                  </a:lnTo>
                  <a:lnTo>
                    <a:pt x="98956" y="169070"/>
                  </a:lnTo>
                  <a:lnTo>
                    <a:pt x="110628" y="183937"/>
                  </a:lnTo>
                  <a:lnTo>
                    <a:pt x="135080" y="242590"/>
                  </a:lnTo>
                  <a:lnTo>
                    <a:pt x="15646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57023" y="2424704"/>
              <a:ext cx="217092" cy="154778"/>
            </a:xfrm>
            <a:custGeom>
              <a:avLst/>
              <a:gdLst/>
              <a:ahLst/>
              <a:cxnLst/>
              <a:rect l="0" t="0" r="0" b="0"/>
              <a:pathLst>
                <a:path w="217092" h="154778">
                  <a:moveTo>
                    <a:pt x="111806" y="70549"/>
                  </a:moveTo>
                  <a:lnTo>
                    <a:pt x="117395" y="53782"/>
                  </a:lnTo>
                  <a:lnTo>
                    <a:pt x="113900" y="36191"/>
                  </a:lnTo>
                  <a:lnTo>
                    <a:pt x="109692" y="26587"/>
                  </a:lnTo>
                  <a:lnTo>
                    <a:pt x="95658" y="12796"/>
                  </a:lnTo>
                  <a:lnTo>
                    <a:pt x="76553" y="3937"/>
                  </a:lnTo>
                  <a:lnTo>
                    <a:pt x="52464" y="0"/>
                  </a:lnTo>
                  <a:lnTo>
                    <a:pt x="42999" y="2459"/>
                  </a:lnTo>
                  <a:lnTo>
                    <a:pt x="35519" y="7608"/>
                  </a:lnTo>
                  <a:lnTo>
                    <a:pt x="9519" y="41089"/>
                  </a:lnTo>
                  <a:lnTo>
                    <a:pt x="0" y="82358"/>
                  </a:lnTo>
                  <a:lnTo>
                    <a:pt x="2769" y="120452"/>
                  </a:lnTo>
                  <a:lnTo>
                    <a:pt x="11092" y="139911"/>
                  </a:lnTo>
                  <a:lnTo>
                    <a:pt x="16587" y="148376"/>
                  </a:lnTo>
                  <a:lnTo>
                    <a:pt x="24930" y="152850"/>
                  </a:lnTo>
                  <a:lnTo>
                    <a:pt x="46678" y="154700"/>
                  </a:lnTo>
                  <a:lnTo>
                    <a:pt x="65702" y="148504"/>
                  </a:lnTo>
                  <a:lnTo>
                    <a:pt x="96980" y="125462"/>
                  </a:lnTo>
                  <a:lnTo>
                    <a:pt x="113002" y="99688"/>
                  </a:lnTo>
                  <a:lnTo>
                    <a:pt x="125158" y="69824"/>
                  </a:lnTo>
                  <a:lnTo>
                    <a:pt x="128896" y="67727"/>
                  </a:lnTo>
                  <a:lnTo>
                    <a:pt x="132558" y="71007"/>
                  </a:lnTo>
                  <a:lnTo>
                    <a:pt x="165345" y="121037"/>
                  </a:lnTo>
                  <a:lnTo>
                    <a:pt x="180055" y="135102"/>
                  </a:lnTo>
                  <a:lnTo>
                    <a:pt x="217091" y="1547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07894" y="2389965"/>
              <a:ext cx="134677" cy="158921"/>
            </a:xfrm>
            <a:custGeom>
              <a:avLst/>
              <a:gdLst/>
              <a:ahLst/>
              <a:cxnLst/>
              <a:rect l="0" t="0" r="0" b="0"/>
              <a:pathLst>
                <a:path w="134677" h="158921">
                  <a:moveTo>
                    <a:pt x="8333" y="42117"/>
                  </a:moveTo>
                  <a:lnTo>
                    <a:pt x="0" y="79595"/>
                  </a:lnTo>
                  <a:lnTo>
                    <a:pt x="1575" y="114443"/>
                  </a:lnTo>
                  <a:lnTo>
                    <a:pt x="12588" y="157660"/>
                  </a:lnTo>
                  <a:lnTo>
                    <a:pt x="13509" y="158920"/>
                  </a:lnTo>
                  <a:lnTo>
                    <a:pt x="10112" y="96354"/>
                  </a:lnTo>
                  <a:lnTo>
                    <a:pt x="18089" y="56758"/>
                  </a:lnTo>
                  <a:lnTo>
                    <a:pt x="34751" y="23448"/>
                  </a:lnTo>
                  <a:lnTo>
                    <a:pt x="47761" y="6134"/>
                  </a:lnTo>
                  <a:lnTo>
                    <a:pt x="55675" y="1751"/>
                  </a:lnTo>
                  <a:lnTo>
                    <a:pt x="73828" y="0"/>
                  </a:lnTo>
                  <a:lnTo>
                    <a:pt x="90474" y="6241"/>
                  </a:lnTo>
                  <a:lnTo>
                    <a:pt x="98189" y="11181"/>
                  </a:lnTo>
                  <a:lnTo>
                    <a:pt x="109881" y="29148"/>
                  </a:lnTo>
                  <a:lnTo>
                    <a:pt x="129504" y="85080"/>
                  </a:lnTo>
                  <a:lnTo>
                    <a:pt x="134676" y="136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3472" y="2883271"/>
              <a:ext cx="197223" cy="414474"/>
            </a:xfrm>
            <a:custGeom>
              <a:avLst/>
              <a:gdLst/>
              <a:ahLst/>
              <a:cxnLst/>
              <a:rect l="0" t="0" r="0" b="0"/>
              <a:pathLst>
                <a:path w="197223" h="414474">
                  <a:moveTo>
                    <a:pt x="144579" y="243692"/>
                  </a:moveTo>
                  <a:lnTo>
                    <a:pt x="133401" y="226925"/>
                  </a:lnTo>
                  <a:lnTo>
                    <a:pt x="118554" y="215573"/>
                  </a:lnTo>
                  <a:lnTo>
                    <a:pt x="99087" y="207798"/>
                  </a:lnTo>
                  <a:lnTo>
                    <a:pt x="74838" y="204343"/>
                  </a:lnTo>
                  <a:lnTo>
                    <a:pt x="51582" y="209046"/>
                  </a:lnTo>
                  <a:lnTo>
                    <a:pt x="40467" y="213576"/>
                  </a:lnTo>
                  <a:lnTo>
                    <a:pt x="31887" y="221275"/>
                  </a:lnTo>
                  <a:lnTo>
                    <a:pt x="9712" y="264134"/>
                  </a:lnTo>
                  <a:lnTo>
                    <a:pt x="2750" y="287873"/>
                  </a:lnTo>
                  <a:lnTo>
                    <a:pt x="0" y="331782"/>
                  </a:lnTo>
                  <a:lnTo>
                    <a:pt x="12052" y="390214"/>
                  </a:lnTo>
                  <a:lnTo>
                    <a:pt x="17623" y="398695"/>
                  </a:lnTo>
                  <a:lnTo>
                    <a:pt x="33172" y="411238"/>
                  </a:lnTo>
                  <a:lnTo>
                    <a:pt x="51781" y="414473"/>
                  </a:lnTo>
                  <a:lnTo>
                    <a:pt x="61657" y="413699"/>
                  </a:lnTo>
                  <a:lnTo>
                    <a:pt x="78869" y="406598"/>
                  </a:lnTo>
                  <a:lnTo>
                    <a:pt x="86734" y="401429"/>
                  </a:lnTo>
                  <a:lnTo>
                    <a:pt x="98593" y="386327"/>
                  </a:lnTo>
                  <a:lnTo>
                    <a:pt x="126739" y="329416"/>
                  </a:lnTo>
                  <a:lnTo>
                    <a:pt x="140709" y="274880"/>
                  </a:lnTo>
                  <a:lnTo>
                    <a:pt x="149404" y="224636"/>
                  </a:lnTo>
                  <a:lnTo>
                    <a:pt x="153981" y="164106"/>
                  </a:lnTo>
                  <a:lnTo>
                    <a:pt x="154774" y="113136"/>
                  </a:lnTo>
                  <a:lnTo>
                    <a:pt x="151922" y="49751"/>
                  </a:lnTo>
                  <a:lnTo>
                    <a:pt x="140441" y="2742"/>
                  </a:lnTo>
                  <a:lnTo>
                    <a:pt x="138311" y="0"/>
                  </a:lnTo>
                  <a:lnTo>
                    <a:pt x="136891" y="2852"/>
                  </a:lnTo>
                  <a:lnTo>
                    <a:pt x="134425" y="53616"/>
                  </a:lnTo>
                  <a:lnTo>
                    <a:pt x="134125" y="107404"/>
                  </a:lnTo>
                  <a:lnTo>
                    <a:pt x="139655" y="168678"/>
                  </a:lnTo>
                  <a:lnTo>
                    <a:pt x="155384" y="231604"/>
                  </a:lnTo>
                  <a:lnTo>
                    <a:pt x="173862" y="285601"/>
                  </a:lnTo>
                  <a:lnTo>
                    <a:pt x="197222" y="327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1304" y="2849119"/>
              <a:ext cx="182075" cy="424726"/>
            </a:xfrm>
            <a:custGeom>
              <a:avLst/>
              <a:gdLst/>
              <a:ahLst/>
              <a:cxnLst/>
              <a:rect l="0" t="0" r="0" b="0"/>
              <a:pathLst>
                <a:path w="182075" h="424726">
                  <a:moveTo>
                    <a:pt x="108374" y="267316"/>
                  </a:moveTo>
                  <a:lnTo>
                    <a:pt x="102785" y="250548"/>
                  </a:lnTo>
                  <a:lnTo>
                    <a:pt x="96459" y="245609"/>
                  </a:lnTo>
                  <a:lnTo>
                    <a:pt x="76953" y="240121"/>
                  </a:lnTo>
                  <a:lnTo>
                    <a:pt x="55805" y="243921"/>
                  </a:lnTo>
                  <a:lnTo>
                    <a:pt x="35877" y="254578"/>
                  </a:lnTo>
                  <a:lnTo>
                    <a:pt x="12674" y="280309"/>
                  </a:lnTo>
                  <a:lnTo>
                    <a:pt x="2280" y="299997"/>
                  </a:lnTo>
                  <a:lnTo>
                    <a:pt x="0" y="326685"/>
                  </a:lnTo>
                  <a:lnTo>
                    <a:pt x="8413" y="371474"/>
                  </a:lnTo>
                  <a:lnTo>
                    <a:pt x="20663" y="397837"/>
                  </a:lnTo>
                  <a:lnTo>
                    <a:pt x="37806" y="417352"/>
                  </a:lnTo>
                  <a:lnTo>
                    <a:pt x="48461" y="422322"/>
                  </a:lnTo>
                  <a:lnTo>
                    <a:pt x="72777" y="424725"/>
                  </a:lnTo>
                  <a:lnTo>
                    <a:pt x="92943" y="418774"/>
                  </a:lnTo>
                  <a:lnTo>
                    <a:pt x="101596" y="413911"/>
                  </a:lnTo>
                  <a:lnTo>
                    <a:pt x="114331" y="399150"/>
                  </a:lnTo>
                  <a:lnTo>
                    <a:pt x="135848" y="343645"/>
                  </a:lnTo>
                  <a:lnTo>
                    <a:pt x="153918" y="283130"/>
                  </a:lnTo>
                  <a:lnTo>
                    <a:pt x="158913" y="236647"/>
                  </a:lnTo>
                  <a:lnTo>
                    <a:pt x="160394" y="180240"/>
                  </a:lnTo>
                  <a:lnTo>
                    <a:pt x="160832" y="124662"/>
                  </a:lnTo>
                  <a:lnTo>
                    <a:pt x="152575" y="61886"/>
                  </a:lnTo>
                  <a:lnTo>
                    <a:pt x="141878" y="20964"/>
                  </a:lnTo>
                  <a:lnTo>
                    <a:pt x="130674" y="1458"/>
                  </a:lnTo>
                  <a:lnTo>
                    <a:pt x="126750" y="0"/>
                  </a:lnTo>
                  <a:lnTo>
                    <a:pt x="124134" y="3708"/>
                  </a:lnTo>
                  <a:lnTo>
                    <a:pt x="119936" y="48869"/>
                  </a:lnTo>
                  <a:lnTo>
                    <a:pt x="127512" y="106879"/>
                  </a:lnTo>
                  <a:lnTo>
                    <a:pt x="135752" y="156348"/>
                  </a:lnTo>
                  <a:lnTo>
                    <a:pt x="139883" y="208050"/>
                  </a:lnTo>
                  <a:lnTo>
                    <a:pt x="149166" y="259244"/>
                  </a:lnTo>
                  <a:lnTo>
                    <a:pt x="169551" y="319057"/>
                  </a:lnTo>
                  <a:lnTo>
                    <a:pt x="178363" y="355566"/>
                  </a:lnTo>
                  <a:lnTo>
                    <a:pt x="182074" y="383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253717" y="3024581"/>
            <a:ext cx="314822" cy="334542"/>
          </a:xfrm>
          <a:custGeom>
            <a:avLst/>
            <a:gdLst/>
            <a:ahLst/>
            <a:cxnLst/>
            <a:rect l="0" t="0" r="0" b="0"/>
            <a:pathLst>
              <a:path w="314822" h="334542">
                <a:moveTo>
                  <a:pt x="199008" y="133968"/>
                </a:moveTo>
                <a:lnTo>
                  <a:pt x="181050" y="72857"/>
                </a:lnTo>
                <a:lnTo>
                  <a:pt x="169640" y="40992"/>
                </a:lnTo>
                <a:lnTo>
                  <a:pt x="158270" y="24015"/>
                </a:lnTo>
                <a:lnTo>
                  <a:pt x="142297" y="11790"/>
                </a:lnTo>
                <a:lnTo>
                  <a:pt x="122331" y="3627"/>
                </a:lnTo>
                <a:lnTo>
                  <a:pt x="97859" y="0"/>
                </a:lnTo>
                <a:lnTo>
                  <a:pt x="74504" y="4627"/>
                </a:lnTo>
                <a:lnTo>
                  <a:pt x="63363" y="9136"/>
                </a:lnTo>
                <a:lnTo>
                  <a:pt x="44745" y="26624"/>
                </a:lnTo>
                <a:lnTo>
                  <a:pt x="19317" y="70390"/>
                </a:lnTo>
                <a:lnTo>
                  <a:pt x="4200" y="121236"/>
                </a:lnTo>
                <a:lnTo>
                  <a:pt x="0" y="179459"/>
                </a:lnTo>
                <a:lnTo>
                  <a:pt x="4760" y="241350"/>
                </a:lnTo>
                <a:lnTo>
                  <a:pt x="18135" y="289060"/>
                </a:lnTo>
                <a:lnTo>
                  <a:pt x="29323" y="306623"/>
                </a:lnTo>
                <a:lnTo>
                  <a:pt x="54364" y="329664"/>
                </a:lnTo>
                <a:lnTo>
                  <a:pt x="63974" y="333452"/>
                </a:lnTo>
                <a:lnTo>
                  <a:pt x="84011" y="334541"/>
                </a:lnTo>
                <a:lnTo>
                  <a:pt x="101495" y="328006"/>
                </a:lnTo>
                <a:lnTo>
                  <a:pt x="154457" y="296582"/>
                </a:lnTo>
                <a:lnTo>
                  <a:pt x="190498" y="256248"/>
                </a:lnTo>
                <a:lnTo>
                  <a:pt x="200295" y="237448"/>
                </a:lnTo>
                <a:lnTo>
                  <a:pt x="211439" y="178039"/>
                </a:lnTo>
                <a:lnTo>
                  <a:pt x="214314" y="166858"/>
                </a:lnTo>
                <a:lnTo>
                  <a:pt x="216231" y="164084"/>
                </a:lnTo>
                <a:lnTo>
                  <a:pt x="217509" y="166913"/>
                </a:lnTo>
                <a:lnTo>
                  <a:pt x="234570" y="229420"/>
                </a:lnTo>
                <a:lnTo>
                  <a:pt x="250359" y="260516"/>
                </a:lnTo>
                <a:lnTo>
                  <a:pt x="275444" y="286367"/>
                </a:lnTo>
                <a:lnTo>
                  <a:pt x="314821" y="31295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2863751" y="94756"/>
            <a:ext cx="126343" cy="3390177"/>
          </a:xfrm>
          <a:custGeom>
            <a:avLst/>
            <a:gdLst/>
            <a:ahLst/>
            <a:cxnLst/>
            <a:rect l="0" t="0" r="0" b="0"/>
            <a:pathLst>
              <a:path w="126343" h="3390177">
                <a:moveTo>
                  <a:pt x="0" y="0"/>
                </a:moveTo>
                <a:lnTo>
                  <a:pt x="0" y="58617"/>
                </a:lnTo>
                <a:lnTo>
                  <a:pt x="0" y="121196"/>
                </a:lnTo>
                <a:lnTo>
                  <a:pt x="0" y="171351"/>
                </a:lnTo>
                <a:lnTo>
                  <a:pt x="0" y="230812"/>
                </a:lnTo>
                <a:lnTo>
                  <a:pt x="0" y="287618"/>
                </a:lnTo>
                <a:lnTo>
                  <a:pt x="1170" y="343899"/>
                </a:lnTo>
                <a:lnTo>
                  <a:pt x="8333" y="403196"/>
                </a:lnTo>
                <a:lnTo>
                  <a:pt x="9878" y="453648"/>
                </a:lnTo>
                <a:lnTo>
                  <a:pt x="10336" y="505641"/>
                </a:lnTo>
                <a:lnTo>
                  <a:pt x="10471" y="561211"/>
                </a:lnTo>
                <a:lnTo>
                  <a:pt x="10512" y="619010"/>
                </a:lnTo>
                <a:lnTo>
                  <a:pt x="16114" y="679764"/>
                </a:lnTo>
                <a:lnTo>
                  <a:pt x="19592" y="731346"/>
                </a:lnTo>
                <a:lnTo>
                  <a:pt x="15034" y="791083"/>
                </a:lnTo>
                <a:lnTo>
                  <a:pt x="17484" y="848934"/>
                </a:lnTo>
                <a:lnTo>
                  <a:pt x="15368" y="894157"/>
                </a:lnTo>
                <a:lnTo>
                  <a:pt x="27543" y="948634"/>
                </a:lnTo>
                <a:lnTo>
                  <a:pt x="36642" y="1009259"/>
                </a:lnTo>
                <a:lnTo>
                  <a:pt x="40493" y="1058651"/>
                </a:lnTo>
                <a:lnTo>
                  <a:pt x="41633" y="1117740"/>
                </a:lnTo>
                <a:lnTo>
                  <a:pt x="41972" y="1168523"/>
                </a:lnTo>
                <a:lnTo>
                  <a:pt x="42072" y="1224384"/>
                </a:lnTo>
                <a:lnTo>
                  <a:pt x="47691" y="1274210"/>
                </a:lnTo>
                <a:lnTo>
                  <a:pt x="51175" y="1335377"/>
                </a:lnTo>
                <a:lnTo>
                  <a:pt x="51990" y="1378459"/>
                </a:lnTo>
                <a:lnTo>
                  <a:pt x="52449" y="1435936"/>
                </a:lnTo>
                <a:lnTo>
                  <a:pt x="52585" y="1488841"/>
                </a:lnTo>
                <a:lnTo>
                  <a:pt x="52626" y="1552089"/>
                </a:lnTo>
                <a:lnTo>
                  <a:pt x="52635" y="1598778"/>
                </a:lnTo>
                <a:lnTo>
                  <a:pt x="52639" y="1646824"/>
                </a:lnTo>
                <a:lnTo>
                  <a:pt x="52641" y="1695475"/>
                </a:lnTo>
                <a:lnTo>
                  <a:pt x="52642" y="1743223"/>
                </a:lnTo>
                <a:lnTo>
                  <a:pt x="53812" y="1806057"/>
                </a:lnTo>
                <a:lnTo>
                  <a:pt x="59878" y="1853140"/>
                </a:lnTo>
                <a:lnTo>
                  <a:pt x="62195" y="1915704"/>
                </a:lnTo>
                <a:lnTo>
                  <a:pt x="62882" y="1978045"/>
                </a:lnTo>
                <a:lnTo>
                  <a:pt x="63085" y="2034081"/>
                </a:lnTo>
                <a:lnTo>
                  <a:pt x="63146" y="2087729"/>
                </a:lnTo>
                <a:lnTo>
                  <a:pt x="63163" y="2140669"/>
                </a:lnTo>
                <a:lnTo>
                  <a:pt x="63169" y="2193400"/>
                </a:lnTo>
                <a:lnTo>
                  <a:pt x="63170" y="2244899"/>
                </a:lnTo>
                <a:lnTo>
                  <a:pt x="63171" y="2304814"/>
                </a:lnTo>
                <a:lnTo>
                  <a:pt x="68760" y="2361710"/>
                </a:lnTo>
                <a:lnTo>
                  <a:pt x="72724" y="2419179"/>
                </a:lnTo>
                <a:lnTo>
                  <a:pt x="73507" y="2482523"/>
                </a:lnTo>
                <a:lnTo>
                  <a:pt x="73661" y="2540442"/>
                </a:lnTo>
                <a:lnTo>
                  <a:pt x="74862" y="2596944"/>
                </a:lnTo>
                <a:lnTo>
                  <a:pt x="82031" y="2653165"/>
                </a:lnTo>
                <a:lnTo>
                  <a:pt x="83794" y="2709330"/>
                </a:lnTo>
                <a:lnTo>
                  <a:pt x="78076" y="2766655"/>
                </a:lnTo>
                <a:lnTo>
                  <a:pt x="82666" y="2829970"/>
                </a:lnTo>
                <a:lnTo>
                  <a:pt x="89509" y="2887884"/>
                </a:lnTo>
                <a:lnTo>
                  <a:pt x="93720" y="2945554"/>
                </a:lnTo>
                <a:lnTo>
                  <a:pt x="94552" y="3008938"/>
                </a:lnTo>
                <a:lnTo>
                  <a:pt x="94716" y="3066865"/>
                </a:lnTo>
                <a:lnTo>
                  <a:pt x="100334" y="3114876"/>
                </a:lnTo>
                <a:lnTo>
                  <a:pt x="103818" y="3166146"/>
                </a:lnTo>
                <a:lnTo>
                  <a:pt x="106165" y="3227467"/>
                </a:lnTo>
                <a:lnTo>
                  <a:pt x="116681" y="3281520"/>
                </a:lnTo>
                <a:lnTo>
                  <a:pt x="120878" y="3304450"/>
                </a:lnTo>
                <a:lnTo>
                  <a:pt x="120280" y="3347767"/>
                </a:lnTo>
                <a:lnTo>
                  <a:pt x="126342" y="339017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2986960" y="147398"/>
            <a:ext cx="2256232" cy="526426"/>
            <a:chOff x="2986960" y="147398"/>
            <a:chExt cx="2256232" cy="526426"/>
          </a:xfrm>
        </p:grpSpPr>
        <p:sp>
          <p:nvSpPr>
            <p:cNvPr id="48" name="Freeform 47"/>
            <p:cNvSpPr/>
            <p:nvPr/>
          </p:nvSpPr>
          <p:spPr>
            <a:xfrm>
              <a:off x="2986960" y="211003"/>
              <a:ext cx="332833" cy="408697"/>
            </a:xfrm>
            <a:custGeom>
              <a:avLst/>
              <a:gdLst/>
              <a:ahLst/>
              <a:cxnLst/>
              <a:rect l="0" t="0" r="0" b="0"/>
              <a:pathLst>
                <a:path w="332833" h="408697">
                  <a:moveTo>
                    <a:pt x="224231" y="10095"/>
                  </a:moveTo>
                  <a:lnTo>
                    <a:pt x="186754" y="1762"/>
                  </a:lnTo>
                  <a:lnTo>
                    <a:pt x="129741" y="0"/>
                  </a:lnTo>
                  <a:lnTo>
                    <a:pt x="79381" y="5284"/>
                  </a:lnTo>
                  <a:lnTo>
                    <a:pt x="54178" y="14196"/>
                  </a:lnTo>
                  <a:lnTo>
                    <a:pt x="35178" y="27125"/>
                  </a:lnTo>
                  <a:lnTo>
                    <a:pt x="18935" y="44570"/>
                  </a:lnTo>
                  <a:lnTo>
                    <a:pt x="2226" y="79711"/>
                  </a:lnTo>
                  <a:lnTo>
                    <a:pt x="0" y="103037"/>
                  </a:lnTo>
                  <a:lnTo>
                    <a:pt x="11126" y="157255"/>
                  </a:lnTo>
                  <a:lnTo>
                    <a:pt x="17604" y="178445"/>
                  </a:lnTo>
                  <a:lnTo>
                    <a:pt x="30621" y="196441"/>
                  </a:lnTo>
                  <a:lnTo>
                    <a:pt x="39006" y="204516"/>
                  </a:lnTo>
                  <a:lnTo>
                    <a:pt x="60800" y="213487"/>
                  </a:lnTo>
                  <a:lnTo>
                    <a:pt x="84915" y="216305"/>
                  </a:lnTo>
                  <a:lnTo>
                    <a:pt x="135231" y="211702"/>
                  </a:lnTo>
                  <a:lnTo>
                    <a:pt x="195213" y="216035"/>
                  </a:lnTo>
                  <a:lnTo>
                    <a:pt x="249781" y="229326"/>
                  </a:lnTo>
                  <a:lnTo>
                    <a:pt x="285517" y="253268"/>
                  </a:lnTo>
                  <a:lnTo>
                    <a:pt x="315106" y="280527"/>
                  </a:lnTo>
                  <a:lnTo>
                    <a:pt x="330836" y="312621"/>
                  </a:lnTo>
                  <a:lnTo>
                    <a:pt x="332832" y="335234"/>
                  </a:lnTo>
                  <a:lnTo>
                    <a:pt x="328650" y="356982"/>
                  </a:lnTo>
                  <a:lnTo>
                    <a:pt x="318993" y="378347"/>
                  </a:lnTo>
                  <a:lnTo>
                    <a:pt x="303782" y="393301"/>
                  </a:lnTo>
                  <a:lnTo>
                    <a:pt x="284154" y="402677"/>
                  </a:lnTo>
                  <a:lnTo>
                    <a:pt x="230305" y="408696"/>
                  </a:lnTo>
                  <a:lnTo>
                    <a:pt x="174868" y="404296"/>
                  </a:lnTo>
                  <a:lnTo>
                    <a:pt x="122498" y="391928"/>
                  </a:lnTo>
                  <a:lnTo>
                    <a:pt x="97889" y="389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64993" y="452725"/>
              <a:ext cx="151526" cy="147449"/>
            </a:xfrm>
            <a:custGeom>
              <a:avLst/>
              <a:gdLst/>
              <a:ahLst/>
              <a:cxnLst/>
              <a:rect l="0" t="0" r="0" b="0"/>
              <a:pathLst>
                <a:path w="151526" h="147449">
                  <a:moveTo>
                    <a:pt x="14654" y="0"/>
                  </a:moveTo>
                  <a:lnTo>
                    <a:pt x="0" y="43963"/>
                  </a:lnTo>
                  <a:lnTo>
                    <a:pt x="1084" y="79836"/>
                  </a:lnTo>
                  <a:lnTo>
                    <a:pt x="8814" y="114512"/>
                  </a:lnTo>
                  <a:lnTo>
                    <a:pt x="21417" y="133173"/>
                  </a:lnTo>
                  <a:lnTo>
                    <a:pt x="29692" y="141424"/>
                  </a:lnTo>
                  <a:lnTo>
                    <a:pt x="39887" y="145755"/>
                  </a:lnTo>
                  <a:lnTo>
                    <a:pt x="63693" y="147448"/>
                  </a:lnTo>
                  <a:lnTo>
                    <a:pt x="97815" y="136235"/>
                  </a:lnTo>
                  <a:lnTo>
                    <a:pt x="124562" y="112506"/>
                  </a:lnTo>
                  <a:lnTo>
                    <a:pt x="141716" y="77659"/>
                  </a:lnTo>
                  <a:lnTo>
                    <a:pt x="150233" y="19484"/>
                  </a:lnTo>
                  <a:lnTo>
                    <a:pt x="1515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74100" y="210569"/>
              <a:ext cx="188725" cy="339979"/>
            </a:xfrm>
            <a:custGeom>
              <a:avLst/>
              <a:gdLst/>
              <a:ahLst/>
              <a:cxnLst/>
              <a:rect l="0" t="0" r="0" b="0"/>
              <a:pathLst>
                <a:path w="188725" h="339979">
                  <a:moveTo>
                    <a:pt x="5589" y="0"/>
                  </a:moveTo>
                  <a:lnTo>
                    <a:pt x="0" y="16768"/>
                  </a:lnTo>
                  <a:lnTo>
                    <a:pt x="3271" y="77922"/>
                  </a:lnTo>
                  <a:lnTo>
                    <a:pt x="6072" y="128893"/>
                  </a:lnTo>
                  <a:lnTo>
                    <a:pt x="13786" y="188631"/>
                  </a:lnTo>
                  <a:lnTo>
                    <a:pt x="21246" y="245491"/>
                  </a:lnTo>
                  <a:lnTo>
                    <a:pt x="25579" y="291254"/>
                  </a:lnTo>
                  <a:lnTo>
                    <a:pt x="27722" y="233993"/>
                  </a:lnTo>
                  <a:lnTo>
                    <a:pt x="36193" y="200743"/>
                  </a:lnTo>
                  <a:lnTo>
                    <a:pt x="46877" y="179296"/>
                  </a:lnTo>
                  <a:lnTo>
                    <a:pt x="62543" y="164305"/>
                  </a:lnTo>
                  <a:lnTo>
                    <a:pt x="71634" y="158670"/>
                  </a:lnTo>
                  <a:lnTo>
                    <a:pt x="91094" y="155528"/>
                  </a:lnTo>
                  <a:lnTo>
                    <a:pt x="111442" y="159201"/>
                  </a:lnTo>
                  <a:lnTo>
                    <a:pt x="141458" y="174423"/>
                  </a:lnTo>
                  <a:lnTo>
                    <a:pt x="158002" y="187096"/>
                  </a:lnTo>
                  <a:lnTo>
                    <a:pt x="170034" y="209886"/>
                  </a:lnTo>
                  <a:lnTo>
                    <a:pt x="188724" y="272265"/>
                  </a:lnTo>
                  <a:lnTo>
                    <a:pt x="187198" y="294142"/>
                  </a:lnTo>
                  <a:lnTo>
                    <a:pt x="176381" y="312444"/>
                  </a:lnTo>
                  <a:lnTo>
                    <a:pt x="158705" y="327207"/>
                  </a:lnTo>
                  <a:lnTo>
                    <a:pt x="135252" y="337668"/>
                  </a:lnTo>
                  <a:lnTo>
                    <a:pt x="112350" y="339978"/>
                  </a:lnTo>
                  <a:lnTo>
                    <a:pt x="90473" y="335935"/>
                  </a:lnTo>
                  <a:lnTo>
                    <a:pt x="3717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832373" y="200041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19" y="147997"/>
                  </a:lnTo>
                  <a:lnTo>
                    <a:pt x="11452" y="203338"/>
                  </a:lnTo>
                  <a:lnTo>
                    <a:pt x="18211" y="257950"/>
                  </a:lnTo>
                  <a:lnTo>
                    <a:pt x="20214" y="306887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48145" y="357968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5368" y="0"/>
                  </a:lnTo>
                  <a:lnTo>
                    <a:pt x="74832" y="0"/>
                  </a:lnTo>
                  <a:lnTo>
                    <a:pt x="1309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69243" y="347440"/>
              <a:ext cx="94758" cy="208267"/>
            </a:xfrm>
            <a:custGeom>
              <a:avLst/>
              <a:gdLst/>
              <a:ahLst/>
              <a:cxnLst/>
              <a:rect l="0" t="0" r="0" b="0"/>
              <a:pathLst>
                <a:path w="94758" h="208267">
                  <a:moveTo>
                    <a:pt x="0" y="84228"/>
                  </a:moveTo>
                  <a:lnTo>
                    <a:pt x="17958" y="145338"/>
                  </a:lnTo>
                  <a:lnTo>
                    <a:pt x="35149" y="205359"/>
                  </a:lnTo>
                  <a:lnTo>
                    <a:pt x="37471" y="208266"/>
                  </a:lnTo>
                  <a:lnTo>
                    <a:pt x="39019" y="204355"/>
                  </a:lnTo>
                  <a:lnTo>
                    <a:pt x="39569" y="186751"/>
                  </a:lnTo>
                  <a:lnTo>
                    <a:pt x="27278" y="130917"/>
                  </a:lnTo>
                  <a:lnTo>
                    <a:pt x="23456" y="77896"/>
                  </a:lnTo>
                  <a:lnTo>
                    <a:pt x="27192" y="54508"/>
                  </a:lnTo>
                  <a:lnTo>
                    <a:pt x="35872" y="35534"/>
                  </a:lnTo>
                  <a:lnTo>
                    <a:pt x="41462" y="27199"/>
                  </a:lnTo>
                  <a:lnTo>
                    <a:pt x="57032" y="1481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40834" y="378418"/>
              <a:ext cx="196908" cy="158125"/>
            </a:xfrm>
            <a:custGeom>
              <a:avLst/>
              <a:gdLst/>
              <a:ahLst/>
              <a:cxnLst/>
              <a:rect l="0" t="0" r="0" b="0"/>
              <a:pathLst>
                <a:path w="196908" h="158125">
                  <a:moveTo>
                    <a:pt x="123207" y="105892"/>
                  </a:moveTo>
                  <a:lnTo>
                    <a:pt x="120088" y="63201"/>
                  </a:lnTo>
                  <a:lnTo>
                    <a:pt x="113632" y="43634"/>
                  </a:lnTo>
                  <a:lnTo>
                    <a:pt x="83804" y="4699"/>
                  </a:lnTo>
                  <a:lnTo>
                    <a:pt x="74711" y="996"/>
                  </a:lnTo>
                  <a:lnTo>
                    <a:pt x="52130" y="0"/>
                  </a:lnTo>
                  <a:lnTo>
                    <a:pt x="32736" y="6577"/>
                  </a:lnTo>
                  <a:lnTo>
                    <a:pt x="24288" y="11606"/>
                  </a:lnTo>
                  <a:lnTo>
                    <a:pt x="11783" y="29672"/>
                  </a:lnTo>
                  <a:lnTo>
                    <a:pt x="3495" y="53299"/>
                  </a:lnTo>
                  <a:lnTo>
                    <a:pt x="0" y="92909"/>
                  </a:lnTo>
                  <a:lnTo>
                    <a:pt x="7022" y="131941"/>
                  </a:lnTo>
                  <a:lnTo>
                    <a:pt x="17367" y="151005"/>
                  </a:lnTo>
                  <a:lnTo>
                    <a:pt x="25741" y="155855"/>
                  </a:lnTo>
                  <a:lnTo>
                    <a:pt x="47523" y="158124"/>
                  </a:lnTo>
                  <a:lnTo>
                    <a:pt x="66563" y="152113"/>
                  </a:lnTo>
                  <a:lnTo>
                    <a:pt x="82824" y="140473"/>
                  </a:lnTo>
                  <a:lnTo>
                    <a:pt x="97850" y="123601"/>
                  </a:lnTo>
                  <a:lnTo>
                    <a:pt x="106088" y="101285"/>
                  </a:lnTo>
                  <a:lnTo>
                    <a:pt x="108285" y="88783"/>
                  </a:lnTo>
                  <a:lnTo>
                    <a:pt x="110920" y="85127"/>
                  </a:lnTo>
                  <a:lnTo>
                    <a:pt x="113846" y="87370"/>
                  </a:lnTo>
                  <a:lnTo>
                    <a:pt x="116966" y="93544"/>
                  </a:lnTo>
                  <a:lnTo>
                    <a:pt x="138126" y="113412"/>
                  </a:lnTo>
                  <a:lnTo>
                    <a:pt x="174377" y="131511"/>
                  </a:lnTo>
                  <a:lnTo>
                    <a:pt x="196907" y="1374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55045" y="332999"/>
              <a:ext cx="140624" cy="164937"/>
            </a:xfrm>
            <a:custGeom>
              <a:avLst/>
              <a:gdLst/>
              <a:ahLst/>
              <a:cxnLst/>
              <a:rect l="0" t="0" r="0" b="0"/>
              <a:pathLst>
                <a:path w="140624" h="164937">
                  <a:moveTo>
                    <a:pt x="130095" y="24969"/>
                  </a:moveTo>
                  <a:lnTo>
                    <a:pt x="112114" y="9328"/>
                  </a:lnTo>
                  <a:lnTo>
                    <a:pt x="95197" y="1250"/>
                  </a:lnTo>
                  <a:lnTo>
                    <a:pt x="75980" y="0"/>
                  </a:lnTo>
                  <a:lnTo>
                    <a:pt x="35047" y="8729"/>
                  </a:lnTo>
                  <a:lnTo>
                    <a:pt x="26956" y="14142"/>
                  </a:lnTo>
                  <a:lnTo>
                    <a:pt x="14845" y="29516"/>
                  </a:lnTo>
                  <a:lnTo>
                    <a:pt x="1450" y="57902"/>
                  </a:lnTo>
                  <a:lnTo>
                    <a:pt x="0" y="78211"/>
                  </a:lnTo>
                  <a:lnTo>
                    <a:pt x="4424" y="98935"/>
                  </a:lnTo>
                  <a:lnTo>
                    <a:pt x="20069" y="129163"/>
                  </a:lnTo>
                  <a:lnTo>
                    <a:pt x="32841" y="145757"/>
                  </a:lnTo>
                  <a:lnTo>
                    <a:pt x="58775" y="162664"/>
                  </a:lnTo>
                  <a:lnTo>
                    <a:pt x="81629" y="164936"/>
                  </a:lnTo>
                  <a:lnTo>
                    <a:pt x="114565" y="159638"/>
                  </a:lnTo>
                  <a:lnTo>
                    <a:pt x="140623" y="151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92570" y="147398"/>
              <a:ext cx="13546" cy="347442"/>
            </a:xfrm>
            <a:custGeom>
              <a:avLst/>
              <a:gdLst/>
              <a:ahLst/>
              <a:cxnLst/>
              <a:rect l="0" t="0" r="0" b="0"/>
              <a:pathLst>
                <a:path w="13546" h="347442">
                  <a:moveTo>
                    <a:pt x="8383" y="0"/>
                  </a:moveTo>
                  <a:lnTo>
                    <a:pt x="1148" y="28726"/>
                  </a:lnTo>
                  <a:lnTo>
                    <a:pt x="0" y="79092"/>
                  </a:lnTo>
                  <a:lnTo>
                    <a:pt x="5379" y="137299"/>
                  </a:lnTo>
                  <a:lnTo>
                    <a:pt x="7493" y="192110"/>
                  </a:lnTo>
                  <a:lnTo>
                    <a:pt x="9289" y="244225"/>
                  </a:lnTo>
                  <a:lnTo>
                    <a:pt x="13545" y="304349"/>
                  </a:lnTo>
                  <a:lnTo>
                    <a:pt x="838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85140" y="273740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2777" y="0"/>
                  </a:lnTo>
                  <a:lnTo>
                    <a:pt x="81885" y="5590"/>
                  </a:lnTo>
                  <a:lnTo>
                    <a:pt x="2004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800994" y="379025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811523" y="252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90399" y="368497"/>
              <a:ext cx="135432" cy="149549"/>
            </a:xfrm>
            <a:custGeom>
              <a:avLst/>
              <a:gdLst/>
              <a:ahLst/>
              <a:cxnLst/>
              <a:rect l="0" t="0" r="0" b="0"/>
              <a:pathLst>
                <a:path w="135432" h="149549">
                  <a:moveTo>
                    <a:pt x="89580" y="31585"/>
                  </a:moveTo>
                  <a:lnTo>
                    <a:pt x="78401" y="20407"/>
                  </a:lnTo>
                  <a:lnTo>
                    <a:pt x="71599" y="18284"/>
                  </a:lnTo>
                  <a:lnTo>
                    <a:pt x="54682" y="19045"/>
                  </a:lnTo>
                  <a:lnTo>
                    <a:pt x="38585" y="26402"/>
                  </a:lnTo>
                  <a:lnTo>
                    <a:pt x="9187" y="50189"/>
                  </a:lnTo>
                  <a:lnTo>
                    <a:pt x="1207" y="72999"/>
                  </a:lnTo>
                  <a:lnTo>
                    <a:pt x="0" y="100294"/>
                  </a:lnTo>
                  <a:lnTo>
                    <a:pt x="7263" y="124124"/>
                  </a:lnTo>
                  <a:lnTo>
                    <a:pt x="14815" y="133052"/>
                  </a:lnTo>
                  <a:lnTo>
                    <a:pt x="35684" y="146092"/>
                  </a:lnTo>
                  <a:lnTo>
                    <a:pt x="57437" y="149548"/>
                  </a:lnTo>
                  <a:lnTo>
                    <a:pt x="78804" y="146014"/>
                  </a:lnTo>
                  <a:lnTo>
                    <a:pt x="99998" y="136645"/>
                  </a:lnTo>
                  <a:lnTo>
                    <a:pt x="114878" y="121562"/>
                  </a:lnTo>
                  <a:lnTo>
                    <a:pt x="133961" y="83284"/>
                  </a:lnTo>
                  <a:lnTo>
                    <a:pt x="135431" y="62751"/>
                  </a:lnTo>
                  <a:lnTo>
                    <a:pt x="131015" y="41927"/>
                  </a:lnTo>
                  <a:lnTo>
                    <a:pt x="1106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96403" y="336788"/>
              <a:ext cx="146789" cy="168873"/>
            </a:xfrm>
            <a:custGeom>
              <a:avLst/>
              <a:gdLst/>
              <a:ahLst/>
              <a:cxnLst/>
              <a:rect l="0" t="0" r="0" b="0"/>
              <a:pathLst>
                <a:path w="146789" h="168873">
                  <a:moveTo>
                    <a:pt x="9918" y="73823"/>
                  </a:moveTo>
                  <a:lnTo>
                    <a:pt x="3852" y="106275"/>
                  </a:lnTo>
                  <a:lnTo>
                    <a:pt x="8888" y="163754"/>
                  </a:lnTo>
                  <a:lnTo>
                    <a:pt x="8061" y="168872"/>
                  </a:lnTo>
                  <a:lnTo>
                    <a:pt x="6341" y="168775"/>
                  </a:lnTo>
                  <a:lnTo>
                    <a:pt x="4024" y="165200"/>
                  </a:lnTo>
                  <a:lnTo>
                    <a:pt x="0" y="113181"/>
                  </a:lnTo>
                  <a:lnTo>
                    <a:pt x="2690" y="76126"/>
                  </a:lnTo>
                  <a:lnTo>
                    <a:pt x="14080" y="32164"/>
                  </a:lnTo>
                  <a:lnTo>
                    <a:pt x="29738" y="5847"/>
                  </a:lnTo>
                  <a:lnTo>
                    <a:pt x="38339" y="1600"/>
                  </a:lnTo>
                  <a:lnTo>
                    <a:pt x="60374" y="0"/>
                  </a:lnTo>
                  <a:lnTo>
                    <a:pt x="70462" y="3550"/>
                  </a:lnTo>
                  <a:lnTo>
                    <a:pt x="87909" y="16854"/>
                  </a:lnTo>
                  <a:lnTo>
                    <a:pt x="117003" y="53991"/>
                  </a:lnTo>
                  <a:lnTo>
                    <a:pt x="139082" y="105570"/>
                  </a:lnTo>
                  <a:lnTo>
                    <a:pt x="146788" y="1685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05948" y="610781"/>
              <a:ext cx="1937244" cy="63043"/>
            </a:xfrm>
            <a:custGeom>
              <a:avLst/>
              <a:gdLst/>
              <a:ahLst/>
              <a:cxnLst/>
              <a:rect l="0" t="0" r="0" b="0"/>
              <a:pathLst>
                <a:path w="1937244" h="63043">
                  <a:moveTo>
                    <a:pt x="1937243" y="10400"/>
                  </a:moveTo>
                  <a:lnTo>
                    <a:pt x="1878627" y="10400"/>
                  </a:lnTo>
                  <a:lnTo>
                    <a:pt x="1824453" y="3164"/>
                  </a:lnTo>
                  <a:lnTo>
                    <a:pt x="1768691" y="522"/>
                  </a:lnTo>
                  <a:lnTo>
                    <a:pt x="1707027" y="0"/>
                  </a:lnTo>
                  <a:lnTo>
                    <a:pt x="1655861" y="5499"/>
                  </a:lnTo>
                  <a:lnTo>
                    <a:pt x="1598067" y="8948"/>
                  </a:lnTo>
                  <a:lnTo>
                    <a:pt x="1542079" y="9970"/>
                  </a:lnTo>
                  <a:lnTo>
                    <a:pt x="1482856" y="10272"/>
                  </a:lnTo>
                  <a:lnTo>
                    <a:pt x="1420854" y="10362"/>
                  </a:lnTo>
                  <a:lnTo>
                    <a:pt x="1358030" y="10389"/>
                  </a:lnTo>
                  <a:lnTo>
                    <a:pt x="1294962" y="10397"/>
                  </a:lnTo>
                  <a:lnTo>
                    <a:pt x="1243000" y="15988"/>
                  </a:lnTo>
                  <a:lnTo>
                    <a:pt x="1190756" y="12717"/>
                  </a:lnTo>
                  <a:lnTo>
                    <a:pt x="1146873" y="11086"/>
                  </a:lnTo>
                  <a:lnTo>
                    <a:pt x="1084738" y="10603"/>
                  </a:lnTo>
                  <a:lnTo>
                    <a:pt x="1023694" y="11630"/>
                  </a:lnTo>
                  <a:lnTo>
                    <a:pt x="971421" y="17653"/>
                  </a:lnTo>
                  <a:lnTo>
                    <a:pt x="928532" y="19473"/>
                  </a:lnTo>
                  <a:lnTo>
                    <a:pt x="882174" y="20281"/>
                  </a:lnTo>
                  <a:lnTo>
                    <a:pt x="834274" y="21811"/>
                  </a:lnTo>
                  <a:lnTo>
                    <a:pt x="785689" y="26390"/>
                  </a:lnTo>
                  <a:lnTo>
                    <a:pt x="729066" y="29956"/>
                  </a:lnTo>
                  <a:lnTo>
                    <a:pt x="671474" y="31012"/>
                  </a:lnTo>
                  <a:lnTo>
                    <a:pt x="621135" y="31325"/>
                  </a:lnTo>
                  <a:lnTo>
                    <a:pt x="565930" y="38666"/>
                  </a:lnTo>
                  <a:lnTo>
                    <a:pt x="503945" y="41002"/>
                  </a:lnTo>
                  <a:lnTo>
                    <a:pt x="457552" y="41548"/>
                  </a:lnTo>
                  <a:lnTo>
                    <a:pt x="409637" y="41791"/>
                  </a:lnTo>
                  <a:lnTo>
                    <a:pt x="349101" y="45047"/>
                  </a:lnTo>
                  <a:lnTo>
                    <a:pt x="291616" y="51039"/>
                  </a:lnTo>
                  <a:lnTo>
                    <a:pt x="238093" y="52077"/>
                  </a:lnTo>
                  <a:lnTo>
                    <a:pt x="175106" y="53597"/>
                  </a:lnTo>
                  <a:lnTo>
                    <a:pt x="124536" y="60830"/>
                  </a:lnTo>
                  <a:lnTo>
                    <a:pt x="69833" y="62605"/>
                  </a:lnTo>
                  <a:lnTo>
                    <a:pt x="12431" y="62985"/>
                  </a:lnTo>
                  <a:lnTo>
                    <a:pt x="0" y="63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160403" y="961035"/>
            <a:ext cx="1706219" cy="444948"/>
            <a:chOff x="3160403" y="961035"/>
            <a:chExt cx="1706219" cy="444948"/>
          </a:xfrm>
        </p:grpSpPr>
        <p:sp>
          <p:nvSpPr>
            <p:cNvPr id="64" name="Freeform 63"/>
            <p:cNvSpPr/>
            <p:nvPr/>
          </p:nvSpPr>
          <p:spPr>
            <a:xfrm>
              <a:off x="3160403" y="961035"/>
              <a:ext cx="229774" cy="444948"/>
            </a:xfrm>
            <a:custGeom>
              <a:avLst/>
              <a:gdLst/>
              <a:ahLst/>
              <a:cxnLst/>
              <a:rect l="0" t="0" r="0" b="0"/>
              <a:pathLst>
                <a:path w="229774" h="444948">
                  <a:moveTo>
                    <a:pt x="145545" y="197099"/>
                  </a:moveTo>
                  <a:lnTo>
                    <a:pt x="127564" y="181458"/>
                  </a:lnTo>
                  <a:lnTo>
                    <a:pt x="110647" y="173380"/>
                  </a:lnTo>
                  <a:lnTo>
                    <a:pt x="88311" y="172129"/>
                  </a:lnTo>
                  <a:lnTo>
                    <a:pt x="65125" y="176643"/>
                  </a:lnTo>
                  <a:lnTo>
                    <a:pt x="47022" y="186448"/>
                  </a:lnTo>
                  <a:lnTo>
                    <a:pt x="23676" y="216300"/>
                  </a:lnTo>
                  <a:lnTo>
                    <a:pt x="7530" y="249192"/>
                  </a:lnTo>
                  <a:lnTo>
                    <a:pt x="0" y="307388"/>
                  </a:lnTo>
                  <a:lnTo>
                    <a:pt x="1632" y="362038"/>
                  </a:lnTo>
                  <a:lnTo>
                    <a:pt x="12827" y="396098"/>
                  </a:lnTo>
                  <a:lnTo>
                    <a:pt x="37570" y="433460"/>
                  </a:lnTo>
                  <a:lnTo>
                    <a:pt x="57392" y="442528"/>
                  </a:lnTo>
                  <a:lnTo>
                    <a:pt x="69229" y="444947"/>
                  </a:lnTo>
                  <a:lnTo>
                    <a:pt x="79459" y="444219"/>
                  </a:lnTo>
                  <a:lnTo>
                    <a:pt x="97066" y="437172"/>
                  </a:lnTo>
                  <a:lnTo>
                    <a:pt x="109571" y="423121"/>
                  </a:lnTo>
                  <a:lnTo>
                    <a:pt x="138165" y="365770"/>
                  </a:lnTo>
                  <a:lnTo>
                    <a:pt x="150247" y="317916"/>
                  </a:lnTo>
                  <a:lnTo>
                    <a:pt x="154347" y="266692"/>
                  </a:lnTo>
                  <a:lnTo>
                    <a:pt x="155562" y="214470"/>
                  </a:lnTo>
                  <a:lnTo>
                    <a:pt x="154752" y="164291"/>
                  </a:lnTo>
                  <a:lnTo>
                    <a:pt x="147710" y="111590"/>
                  </a:lnTo>
                  <a:lnTo>
                    <a:pt x="140383" y="56466"/>
                  </a:lnTo>
                  <a:lnTo>
                    <a:pt x="134907" y="1470"/>
                  </a:lnTo>
                  <a:lnTo>
                    <a:pt x="132603" y="0"/>
                  </a:lnTo>
                  <a:lnTo>
                    <a:pt x="129898" y="2529"/>
                  </a:lnTo>
                  <a:lnTo>
                    <a:pt x="133533" y="61065"/>
                  </a:lnTo>
                  <a:lnTo>
                    <a:pt x="140312" y="116546"/>
                  </a:lnTo>
                  <a:lnTo>
                    <a:pt x="146851" y="172565"/>
                  </a:lnTo>
                  <a:lnTo>
                    <a:pt x="165127" y="228691"/>
                  </a:lnTo>
                  <a:lnTo>
                    <a:pt x="185938" y="279249"/>
                  </a:lnTo>
                  <a:lnTo>
                    <a:pt x="229773" y="333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54810" y="1179191"/>
              <a:ext cx="9066" cy="136872"/>
            </a:xfrm>
            <a:custGeom>
              <a:avLst/>
              <a:gdLst/>
              <a:ahLst/>
              <a:cxnLst/>
              <a:rect l="0" t="0" r="0" b="0"/>
              <a:pathLst>
                <a:path w="9066" h="136872">
                  <a:moveTo>
                    <a:pt x="9065" y="0"/>
                  </a:moveTo>
                  <a:lnTo>
                    <a:pt x="0" y="58617"/>
                  </a:lnTo>
                  <a:lnTo>
                    <a:pt x="7063" y="112094"/>
                  </a:lnTo>
                  <a:lnTo>
                    <a:pt x="906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53347" y="104232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601322" y="989678"/>
              <a:ext cx="52067" cy="347442"/>
            </a:xfrm>
            <a:custGeom>
              <a:avLst/>
              <a:gdLst/>
              <a:ahLst/>
              <a:cxnLst/>
              <a:rect l="0" t="0" r="0" b="0"/>
              <a:pathLst>
                <a:path w="52067" h="347442">
                  <a:moveTo>
                    <a:pt x="41538" y="347441"/>
                  </a:moveTo>
                  <a:lnTo>
                    <a:pt x="26884" y="292300"/>
                  </a:lnTo>
                  <a:lnTo>
                    <a:pt x="22378" y="243885"/>
                  </a:lnTo>
                  <a:lnTo>
                    <a:pt x="12450" y="183529"/>
                  </a:lnTo>
                  <a:lnTo>
                    <a:pt x="2344" y="123427"/>
                  </a:lnTo>
                  <a:lnTo>
                    <a:pt x="0" y="61166"/>
                  </a:lnTo>
                  <a:lnTo>
                    <a:pt x="5919" y="35374"/>
                  </a:lnTo>
                  <a:lnTo>
                    <a:pt x="10773" y="23583"/>
                  </a:lnTo>
                  <a:lnTo>
                    <a:pt x="17519" y="15722"/>
                  </a:lnTo>
                  <a:lnTo>
                    <a:pt x="520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48103" y="1158134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09921" y="8333"/>
                  </a:lnTo>
                  <a:lnTo>
                    <a:pt x="53253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61137" y="989678"/>
              <a:ext cx="50180" cy="336913"/>
            </a:xfrm>
            <a:custGeom>
              <a:avLst/>
              <a:gdLst/>
              <a:ahLst/>
              <a:cxnLst/>
              <a:rect l="0" t="0" r="0" b="0"/>
              <a:pathLst>
                <a:path w="50180" h="336913">
                  <a:moveTo>
                    <a:pt x="50179" y="336912"/>
                  </a:moveTo>
                  <a:lnTo>
                    <a:pt x="41845" y="299434"/>
                  </a:lnTo>
                  <a:lnTo>
                    <a:pt x="34495" y="248011"/>
                  </a:lnTo>
                  <a:lnTo>
                    <a:pt x="18376" y="187165"/>
                  </a:lnTo>
                  <a:lnTo>
                    <a:pt x="10102" y="132897"/>
                  </a:lnTo>
                  <a:lnTo>
                    <a:pt x="0" y="71443"/>
                  </a:lnTo>
                  <a:lnTo>
                    <a:pt x="1386" y="34037"/>
                  </a:lnTo>
                  <a:lnTo>
                    <a:pt x="3612" y="22691"/>
                  </a:lnTo>
                  <a:lnTo>
                    <a:pt x="9775" y="15128"/>
                  </a:lnTo>
                  <a:lnTo>
                    <a:pt x="501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06031" y="1137077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02883" y="16789"/>
                  </a:lnTo>
                  <a:lnTo>
                    <a:pt x="43415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74487" y="1110018"/>
              <a:ext cx="115897" cy="184988"/>
            </a:xfrm>
            <a:custGeom>
              <a:avLst/>
              <a:gdLst/>
              <a:ahLst/>
              <a:cxnLst/>
              <a:rect l="0" t="0" r="0" b="0"/>
              <a:pathLst>
                <a:path w="115897" h="184988">
                  <a:moveTo>
                    <a:pt x="0" y="90230"/>
                  </a:moveTo>
                  <a:lnTo>
                    <a:pt x="37478" y="81897"/>
                  </a:lnTo>
                  <a:lnTo>
                    <a:pt x="83312" y="74546"/>
                  </a:lnTo>
                  <a:lnTo>
                    <a:pt x="109953" y="59587"/>
                  </a:lnTo>
                  <a:lnTo>
                    <a:pt x="114246" y="52254"/>
                  </a:lnTo>
                  <a:lnTo>
                    <a:pt x="115896" y="34747"/>
                  </a:lnTo>
                  <a:lnTo>
                    <a:pt x="112359" y="26335"/>
                  </a:lnTo>
                  <a:lnTo>
                    <a:pt x="99070" y="10750"/>
                  </a:lnTo>
                  <a:lnTo>
                    <a:pt x="78346" y="2263"/>
                  </a:lnTo>
                  <a:lnTo>
                    <a:pt x="66269" y="0"/>
                  </a:lnTo>
                  <a:lnTo>
                    <a:pt x="46610" y="3725"/>
                  </a:lnTo>
                  <a:lnTo>
                    <a:pt x="38092" y="7993"/>
                  </a:lnTo>
                  <a:lnTo>
                    <a:pt x="25509" y="22095"/>
                  </a:lnTo>
                  <a:lnTo>
                    <a:pt x="7898" y="59744"/>
                  </a:lnTo>
                  <a:lnTo>
                    <a:pt x="6629" y="80190"/>
                  </a:lnTo>
                  <a:lnTo>
                    <a:pt x="15347" y="121912"/>
                  </a:lnTo>
                  <a:lnTo>
                    <a:pt x="30544" y="147841"/>
                  </a:lnTo>
                  <a:lnTo>
                    <a:pt x="46330" y="159899"/>
                  </a:lnTo>
                  <a:lnTo>
                    <a:pt x="92972" y="179777"/>
                  </a:lnTo>
                  <a:lnTo>
                    <a:pt x="115813" y="1849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042943" y="1094963"/>
              <a:ext cx="63172" cy="172332"/>
            </a:xfrm>
            <a:custGeom>
              <a:avLst/>
              <a:gdLst/>
              <a:ahLst/>
              <a:cxnLst/>
              <a:rect l="0" t="0" r="0" b="0"/>
              <a:pathLst>
                <a:path w="63172" h="172332">
                  <a:moveTo>
                    <a:pt x="0" y="94757"/>
                  </a:moveTo>
                  <a:lnTo>
                    <a:pt x="17958" y="148632"/>
                  </a:lnTo>
                  <a:lnTo>
                    <a:pt x="25858" y="172331"/>
                  </a:lnTo>
                  <a:lnTo>
                    <a:pt x="9987" y="116387"/>
                  </a:lnTo>
                  <a:lnTo>
                    <a:pt x="2959" y="81279"/>
                  </a:lnTo>
                  <a:lnTo>
                    <a:pt x="1973" y="68224"/>
                  </a:lnTo>
                  <a:lnTo>
                    <a:pt x="7115" y="47479"/>
                  </a:lnTo>
                  <a:lnTo>
                    <a:pt x="18370" y="30461"/>
                  </a:lnTo>
                  <a:lnTo>
                    <a:pt x="42097" y="10065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55701" y="1087547"/>
              <a:ext cx="129610" cy="186402"/>
            </a:xfrm>
            <a:custGeom>
              <a:avLst/>
              <a:gdLst/>
              <a:ahLst/>
              <a:cxnLst/>
              <a:rect l="0" t="0" r="0" b="0"/>
              <a:pathLst>
                <a:path w="129610" h="186402">
                  <a:moveTo>
                    <a:pt x="24112" y="102173"/>
                  </a:moveTo>
                  <a:lnTo>
                    <a:pt x="77987" y="83045"/>
                  </a:lnTo>
                  <a:lnTo>
                    <a:pt x="123970" y="52369"/>
                  </a:lnTo>
                  <a:lnTo>
                    <a:pt x="128119" y="44404"/>
                  </a:lnTo>
                  <a:lnTo>
                    <a:pt x="129609" y="26195"/>
                  </a:lnTo>
                  <a:lnTo>
                    <a:pt x="126029" y="18766"/>
                  </a:lnTo>
                  <a:lnTo>
                    <a:pt x="112692" y="7391"/>
                  </a:lnTo>
                  <a:lnTo>
                    <a:pt x="79864" y="0"/>
                  </a:lnTo>
                  <a:lnTo>
                    <a:pt x="57079" y="4510"/>
                  </a:lnTo>
                  <a:lnTo>
                    <a:pt x="27641" y="20203"/>
                  </a:lnTo>
                  <a:lnTo>
                    <a:pt x="12812" y="34156"/>
                  </a:lnTo>
                  <a:lnTo>
                    <a:pt x="2322" y="52056"/>
                  </a:lnTo>
                  <a:lnTo>
                    <a:pt x="0" y="77949"/>
                  </a:lnTo>
                  <a:lnTo>
                    <a:pt x="4037" y="106614"/>
                  </a:lnTo>
                  <a:lnTo>
                    <a:pt x="13630" y="131053"/>
                  </a:lnTo>
                  <a:lnTo>
                    <a:pt x="37774" y="158953"/>
                  </a:lnTo>
                  <a:lnTo>
                    <a:pt x="67154" y="176448"/>
                  </a:lnTo>
                  <a:lnTo>
                    <a:pt x="118869" y="1864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58798" y="1094948"/>
              <a:ext cx="147400" cy="157944"/>
            </a:xfrm>
            <a:custGeom>
              <a:avLst/>
              <a:gdLst/>
              <a:ahLst/>
              <a:cxnLst/>
              <a:rect l="0" t="0" r="0" b="0"/>
              <a:pathLst>
                <a:path w="147400" h="157944">
                  <a:moveTo>
                    <a:pt x="0" y="52658"/>
                  </a:moveTo>
                  <a:lnTo>
                    <a:pt x="0" y="111275"/>
                  </a:lnTo>
                  <a:lnTo>
                    <a:pt x="5589" y="146065"/>
                  </a:lnTo>
                  <a:lnTo>
                    <a:pt x="7235" y="148854"/>
                  </a:lnTo>
                  <a:lnTo>
                    <a:pt x="8333" y="146035"/>
                  </a:lnTo>
                  <a:lnTo>
                    <a:pt x="8383" y="130424"/>
                  </a:lnTo>
                  <a:lnTo>
                    <a:pt x="5122" y="82274"/>
                  </a:lnTo>
                  <a:lnTo>
                    <a:pt x="15050" y="33291"/>
                  </a:lnTo>
                  <a:lnTo>
                    <a:pt x="30455" y="6105"/>
                  </a:lnTo>
                  <a:lnTo>
                    <a:pt x="39021" y="1736"/>
                  </a:lnTo>
                  <a:lnTo>
                    <a:pt x="61016" y="0"/>
                  </a:lnTo>
                  <a:lnTo>
                    <a:pt x="80151" y="6248"/>
                  </a:lnTo>
                  <a:lnTo>
                    <a:pt x="111498" y="29322"/>
                  </a:lnTo>
                  <a:lnTo>
                    <a:pt x="127533" y="55102"/>
                  </a:lnTo>
                  <a:lnTo>
                    <a:pt x="138760" y="113955"/>
                  </a:lnTo>
                  <a:lnTo>
                    <a:pt x="147399" y="157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52642" y="1063378"/>
              <a:ext cx="100955" cy="178985"/>
            </a:xfrm>
            <a:custGeom>
              <a:avLst/>
              <a:gdLst/>
              <a:ahLst/>
              <a:cxnLst/>
              <a:rect l="0" t="0" r="0" b="0"/>
              <a:pathLst>
                <a:path w="100955" h="178985">
                  <a:moveTo>
                    <a:pt x="90425" y="0"/>
                  </a:moveTo>
                  <a:lnTo>
                    <a:pt x="68068" y="0"/>
                  </a:lnTo>
                  <a:lnTo>
                    <a:pt x="37397" y="11178"/>
                  </a:lnTo>
                  <a:lnTo>
                    <a:pt x="11672" y="34897"/>
                  </a:lnTo>
                  <a:lnTo>
                    <a:pt x="2781" y="57234"/>
                  </a:lnTo>
                  <a:lnTo>
                    <a:pt x="0" y="82759"/>
                  </a:lnTo>
                  <a:lnTo>
                    <a:pt x="2663" y="109701"/>
                  </a:lnTo>
                  <a:lnTo>
                    <a:pt x="13985" y="134154"/>
                  </a:lnTo>
                  <a:lnTo>
                    <a:pt x="30715" y="154380"/>
                  </a:lnTo>
                  <a:lnTo>
                    <a:pt x="49849" y="167269"/>
                  </a:lnTo>
                  <a:lnTo>
                    <a:pt x="100954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730197" y="1024501"/>
              <a:ext cx="136425" cy="249448"/>
            </a:xfrm>
            <a:custGeom>
              <a:avLst/>
              <a:gdLst/>
              <a:ahLst/>
              <a:cxnLst/>
              <a:rect l="0" t="0" r="0" b="0"/>
              <a:pathLst>
                <a:path w="136425" h="249448">
                  <a:moveTo>
                    <a:pt x="28683" y="102048"/>
                  </a:moveTo>
                  <a:lnTo>
                    <a:pt x="71375" y="98928"/>
                  </a:lnTo>
                  <a:lnTo>
                    <a:pt x="102554" y="87475"/>
                  </a:lnTo>
                  <a:lnTo>
                    <a:pt x="113025" y="81804"/>
                  </a:lnTo>
                  <a:lnTo>
                    <a:pt x="127780" y="66145"/>
                  </a:lnTo>
                  <a:lnTo>
                    <a:pt x="133352" y="57055"/>
                  </a:lnTo>
                  <a:lnTo>
                    <a:pt x="136424" y="37598"/>
                  </a:lnTo>
                  <a:lnTo>
                    <a:pt x="135605" y="27495"/>
                  </a:lnTo>
                  <a:lnTo>
                    <a:pt x="131550" y="19591"/>
                  </a:lnTo>
                  <a:lnTo>
                    <a:pt x="117686" y="7689"/>
                  </a:lnTo>
                  <a:lnTo>
                    <a:pt x="84561" y="0"/>
                  </a:lnTo>
                  <a:lnTo>
                    <a:pt x="45109" y="8900"/>
                  </a:lnTo>
                  <a:lnTo>
                    <a:pt x="34955" y="16553"/>
                  </a:lnTo>
                  <a:lnTo>
                    <a:pt x="15074" y="48510"/>
                  </a:lnTo>
                  <a:lnTo>
                    <a:pt x="2944" y="83065"/>
                  </a:lnTo>
                  <a:lnTo>
                    <a:pt x="0" y="128139"/>
                  </a:lnTo>
                  <a:lnTo>
                    <a:pt x="7187" y="170480"/>
                  </a:lnTo>
                  <a:lnTo>
                    <a:pt x="17570" y="194463"/>
                  </a:lnTo>
                  <a:lnTo>
                    <a:pt x="42158" y="222107"/>
                  </a:lnTo>
                  <a:lnTo>
                    <a:pt x="77260" y="239526"/>
                  </a:lnTo>
                  <a:lnTo>
                    <a:pt x="133968" y="249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3097573" y="10528"/>
            <a:ext cx="2335132" cy="3263835"/>
            <a:chOff x="3097573" y="10528"/>
            <a:chExt cx="2335132" cy="3263835"/>
          </a:xfrm>
        </p:grpSpPr>
        <p:sp>
          <p:nvSpPr>
            <p:cNvPr id="78" name="Freeform 77"/>
            <p:cNvSpPr/>
            <p:nvPr/>
          </p:nvSpPr>
          <p:spPr>
            <a:xfrm>
              <a:off x="3097573" y="1663502"/>
              <a:ext cx="18863" cy="368499"/>
            </a:xfrm>
            <a:custGeom>
              <a:avLst/>
              <a:gdLst/>
              <a:ahLst/>
              <a:cxnLst/>
              <a:rect l="0" t="0" r="0" b="0"/>
              <a:pathLst>
                <a:path w="18863" h="368499">
                  <a:moveTo>
                    <a:pt x="8333" y="0"/>
                  </a:moveTo>
                  <a:lnTo>
                    <a:pt x="5214" y="48931"/>
                  </a:lnTo>
                  <a:lnTo>
                    <a:pt x="0" y="96776"/>
                  </a:lnTo>
                  <a:lnTo>
                    <a:pt x="3828" y="154167"/>
                  </a:lnTo>
                  <a:lnTo>
                    <a:pt x="8613" y="216110"/>
                  </a:lnTo>
                  <a:lnTo>
                    <a:pt x="15305" y="267324"/>
                  </a:lnTo>
                  <a:lnTo>
                    <a:pt x="18160" y="330792"/>
                  </a:lnTo>
                  <a:lnTo>
                    <a:pt x="18862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224471" y="1837738"/>
              <a:ext cx="144649" cy="181253"/>
            </a:xfrm>
            <a:custGeom>
              <a:avLst/>
              <a:gdLst/>
              <a:ahLst/>
              <a:cxnLst/>
              <a:rect l="0" t="0" r="0" b="0"/>
              <a:pathLst>
                <a:path w="144649" h="181253">
                  <a:moveTo>
                    <a:pt x="28834" y="88977"/>
                  </a:moveTo>
                  <a:lnTo>
                    <a:pt x="71526" y="85857"/>
                  </a:lnTo>
                  <a:lnTo>
                    <a:pt x="102705" y="74404"/>
                  </a:lnTo>
                  <a:lnTo>
                    <a:pt x="113177" y="68733"/>
                  </a:lnTo>
                  <a:lnTo>
                    <a:pt x="127931" y="53073"/>
                  </a:lnTo>
                  <a:lnTo>
                    <a:pt x="133503" y="43984"/>
                  </a:lnTo>
                  <a:lnTo>
                    <a:pt x="134878" y="34415"/>
                  </a:lnTo>
                  <a:lnTo>
                    <a:pt x="130167" y="14424"/>
                  </a:lnTo>
                  <a:lnTo>
                    <a:pt x="123296" y="7689"/>
                  </a:lnTo>
                  <a:lnTo>
                    <a:pt x="103182" y="206"/>
                  </a:lnTo>
                  <a:lnTo>
                    <a:pt x="81765" y="0"/>
                  </a:lnTo>
                  <a:lnTo>
                    <a:pt x="61718" y="4978"/>
                  </a:lnTo>
                  <a:lnTo>
                    <a:pt x="45009" y="14989"/>
                  </a:lnTo>
                  <a:lnTo>
                    <a:pt x="22448" y="39368"/>
                  </a:lnTo>
                  <a:lnTo>
                    <a:pt x="6535" y="68819"/>
                  </a:lnTo>
                  <a:lnTo>
                    <a:pt x="0" y="105361"/>
                  </a:lnTo>
                  <a:lnTo>
                    <a:pt x="3653" y="140234"/>
                  </a:lnTo>
                  <a:lnTo>
                    <a:pt x="8538" y="148885"/>
                  </a:lnTo>
                  <a:lnTo>
                    <a:pt x="23323" y="161616"/>
                  </a:lnTo>
                  <a:lnTo>
                    <a:pt x="51378" y="175360"/>
                  </a:lnTo>
                  <a:lnTo>
                    <a:pt x="87507" y="181252"/>
                  </a:lnTo>
                  <a:lnTo>
                    <a:pt x="144648" y="173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92948" y="1773727"/>
              <a:ext cx="169516" cy="195103"/>
            </a:xfrm>
            <a:custGeom>
              <a:avLst/>
              <a:gdLst/>
              <a:ahLst/>
              <a:cxnLst/>
              <a:rect l="0" t="0" r="0" b="0"/>
              <a:pathLst>
                <a:path w="169516" h="195103">
                  <a:moveTo>
                    <a:pt x="97269" y="5589"/>
                  </a:moveTo>
                  <a:lnTo>
                    <a:pt x="80502" y="0"/>
                  </a:lnTo>
                  <a:lnTo>
                    <a:pt x="62911" y="375"/>
                  </a:lnTo>
                  <a:lnTo>
                    <a:pt x="43395" y="5611"/>
                  </a:lnTo>
                  <a:lnTo>
                    <a:pt x="23022" y="15737"/>
                  </a:lnTo>
                  <a:lnTo>
                    <a:pt x="8508" y="31156"/>
                  </a:lnTo>
                  <a:lnTo>
                    <a:pt x="3000" y="40181"/>
                  </a:lnTo>
                  <a:lnTo>
                    <a:pt x="0" y="59568"/>
                  </a:lnTo>
                  <a:lnTo>
                    <a:pt x="837" y="69650"/>
                  </a:lnTo>
                  <a:lnTo>
                    <a:pt x="11127" y="87093"/>
                  </a:lnTo>
                  <a:lnTo>
                    <a:pt x="18784" y="95020"/>
                  </a:lnTo>
                  <a:lnTo>
                    <a:pt x="39770" y="103827"/>
                  </a:lnTo>
                  <a:lnTo>
                    <a:pt x="91371" y="109482"/>
                  </a:lnTo>
                  <a:lnTo>
                    <a:pt x="149135" y="122143"/>
                  </a:lnTo>
                  <a:lnTo>
                    <a:pt x="159922" y="125406"/>
                  </a:lnTo>
                  <a:lnTo>
                    <a:pt x="165944" y="131090"/>
                  </a:lnTo>
                  <a:lnTo>
                    <a:pt x="168789" y="138389"/>
                  </a:lnTo>
                  <a:lnTo>
                    <a:pt x="169515" y="146765"/>
                  </a:lnTo>
                  <a:lnTo>
                    <a:pt x="164083" y="162310"/>
                  </a:lnTo>
                  <a:lnTo>
                    <a:pt x="159360" y="169731"/>
                  </a:lnTo>
                  <a:lnTo>
                    <a:pt x="150361" y="174679"/>
                  </a:lnTo>
                  <a:lnTo>
                    <a:pt x="88649" y="188859"/>
                  </a:lnTo>
                  <a:lnTo>
                    <a:pt x="65684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714824" y="1737202"/>
              <a:ext cx="149807" cy="200042"/>
            </a:xfrm>
            <a:custGeom>
              <a:avLst/>
              <a:gdLst/>
              <a:ahLst/>
              <a:cxnLst/>
              <a:rect l="0" t="0" r="0" b="0"/>
              <a:pathLst>
                <a:path w="149807" h="200042">
                  <a:moveTo>
                    <a:pt x="96492" y="0"/>
                  </a:moveTo>
                  <a:lnTo>
                    <a:pt x="74135" y="0"/>
                  </a:lnTo>
                  <a:lnTo>
                    <a:pt x="43464" y="11178"/>
                  </a:lnTo>
                  <a:lnTo>
                    <a:pt x="17739" y="29308"/>
                  </a:lnTo>
                  <a:lnTo>
                    <a:pt x="888" y="55087"/>
                  </a:lnTo>
                  <a:lnTo>
                    <a:pt x="0" y="64801"/>
                  </a:lnTo>
                  <a:lnTo>
                    <a:pt x="5254" y="84952"/>
                  </a:lnTo>
                  <a:lnTo>
                    <a:pt x="18507" y="99368"/>
                  </a:lnTo>
                  <a:lnTo>
                    <a:pt x="26954" y="104849"/>
                  </a:lnTo>
                  <a:lnTo>
                    <a:pt x="84316" y="117489"/>
                  </a:lnTo>
                  <a:lnTo>
                    <a:pt x="127752" y="130182"/>
                  </a:lnTo>
                  <a:lnTo>
                    <a:pt x="136049" y="135921"/>
                  </a:lnTo>
                  <a:lnTo>
                    <a:pt x="148388" y="151656"/>
                  </a:lnTo>
                  <a:lnTo>
                    <a:pt x="149806" y="159595"/>
                  </a:lnTo>
                  <a:lnTo>
                    <a:pt x="148413" y="167228"/>
                  </a:lnTo>
                  <a:lnTo>
                    <a:pt x="145144" y="174656"/>
                  </a:lnTo>
                  <a:lnTo>
                    <a:pt x="129033" y="186029"/>
                  </a:lnTo>
                  <a:lnTo>
                    <a:pt x="105106" y="193814"/>
                  </a:lnTo>
                  <a:lnTo>
                    <a:pt x="54562" y="198811"/>
                  </a:lnTo>
                  <a:lnTo>
                    <a:pt x="33321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306589" y="1568746"/>
              <a:ext cx="20624" cy="315856"/>
            </a:xfrm>
            <a:custGeom>
              <a:avLst/>
              <a:gdLst/>
              <a:ahLst/>
              <a:cxnLst/>
              <a:rect l="0" t="0" r="0" b="0"/>
              <a:pathLst>
                <a:path w="20624" h="315856">
                  <a:moveTo>
                    <a:pt x="10095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6888" y="147606"/>
                  </a:lnTo>
                  <a:lnTo>
                    <a:pt x="12581" y="205758"/>
                  </a:lnTo>
                  <a:lnTo>
                    <a:pt x="19034" y="257322"/>
                  </a:lnTo>
                  <a:lnTo>
                    <a:pt x="2062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37699" y="1726673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35339" y="3120"/>
                  </a:lnTo>
                  <a:lnTo>
                    <a:pt x="187493" y="8333"/>
                  </a:lnTo>
                  <a:lnTo>
                    <a:pt x="133153" y="9878"/>
                  </a:lnTo>
                  <a:lnTo>
                    <a:pt x="78837" y="13455"/>
                  </a:lnTo>
                  <a:lnTo>
                    <a:pt x="16101" y="272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453554" y="1547689"/>
              <a:ext cx="157929" cy="315856"/>
            </a:xfrm>
            <a:custGeom>
              <a:avLst/>
              <a:gdLst/>
              <a:ahLst/>
              <a:cxnLst/>
              <a:rect l="0" t="0" r="0" b="0"/>
              <a:pathLst>
                <a:path w="157929" h="315856">
                  <a:moveTo>
                    <a:pt x="0" y="0"/>
                  </a:moveTo>
                  <a:lnTo>
                    <a:pt x="0" y="54144"/>
                  </a:lnTo>
                  <a:lnTo>
                    <a:pt x="7236" y="116964"/>
                  </a:lnTo>
                  <a:lnTo>
                    <a:pt x="12998" y="174359"/>
                  </a:lnTo>
                  <a:lnTo>
                    <a:pt x="25054" y="225774"/>
                  </a:lnTo>
                  <a:lnTo>
                    <a:pt x="30295" y="280990"/>
                  </a:lnTo>
                  <a:lnTo>
                    <a:pt x="31012" y="308938"/>
                  </a:lnTo>
                  <a:lnTo>
                    <a:pt x="30033" y="313583"/>
                  </a:lnTo>
                  <a:lnTo>
                    <a:pt x="28211" y="312001"/>
                  </a:lnTo>
                  <a:lnTo>
                    <a:pt x="25826" y="306266"/>
                  </a:lnTo>
                  <a:lnTo>
                    <a:pt x="23169" y="256205"/>
                  </a:lnTo>
                  <a:lnTo>
                    <a:pt x="30912" y="216423"/>
                  </a:lnTo>
                  <a:lnTo>
                    <a:pt x="41425" y="197183"/>
                  </a:lnTo>
                  <a:lnTo>
                    <a:pt x="57015" y="183953"/>
                  </a:lnTo>
                  <a:lnTo>
                    <a:pt x="66086" y="178787"/>
                  </a:lnTo>
                  <a:lnTo>
                    <a:pt x="74473" y="177683"/>
                  </a:lnTo>
                  <a:lnTo>
                    <a:pt x="90031" y="182695"/>
                  </a:lnTo>
                  <a:lnTo>
                    <a:pt x="133254" y="218222"/>
                  </a:lnTo>
                  <a:lnTo>
                    <a:pt x="148797" y="250012"/>
                  </a:lnTo>
                  <a:lnTo>
                    <a:pt x="156725" y="303949"/>
                  </a:lnTo>
                  <a:lnTo>
                    <a:pt x="1579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56999" y="1688787"/>
              <a:ext cx="175582" cy="196506"/>
            </a:xfrm>
            <a:custGeom>
              <a:avLst/>
              <a:gdLst/>
              <a:ahLst/>
              <a:cxnLst/>
              <a:rect l="0" t="0" r="0" b="0"/>
              <a:pathLst>
                <a:path w="175582" h="196506">
                  <a:moveTo>
                    <a:pt x="122939" y="48415"/>
                  </a:moveTo>
                  <a:lnTo>
                    <a:pt x="117349" y="31647"/>
                  </a:lnTo>
                  <a:lnTo>
                    <a:pt x="105247" y="17176"/>
                  </a:lnTo>
                  <a:lnTo>
                    <a:pt x="97106" y="10041"/>
                  </a:lnTo>
                  <a:lnTo>
                    <a:pt x="75583" y="2114"/>
                  </a:lnTo>
                  <a:lnTo>
                    <a:pt x="63292" y="0"/>
                  </a:lnTo>
                  <a:lnTo>
                    <a:pt x="40277" y="3890"/>
                  </a:lnTo>
                  <a:lnTo>
                    <a:pt x="29226" y="8203"/>
                  </a:lnTo>
                  <a:lnTo>
                    <a:pt x="13828" y="22354"/>
                  </a:lnTo>
                  <a:lnTo>
                    <a:pt x="8084" y="31041"/>
                  </a:lnTo>
                  <a:lnTo>
                    <a:pt x="0" y="71213"/>
                  </a:lnTo>
                  <a:lnTo>
                    <a:pt x="5674" y="120378"/>
                  </a:lnTo>
                  <a:lnTo>
                    <a:pt x="21434" y="174528"/>
                  </a:lnTo>
                  <a:lnTo>
                    <a:pt x="27193" y="182793"/>
                  </a:lnTo>
                  <a:lnTo>
                    <a:pt x="42950" y="195096"/>
                  </a:lnTo>
                  <a:lnTo>
                    <a:pt x="50896" y="196505"/>
                  </a:lnTo>
                  <a:lnTo>
                    <a:pt x="58532" y="195105"/>
                  </a:lnTo>
                  <a:lnTo>
                    <a:pt x="65963" y="191832"/>
                  </a:lnTo>
                  <a:lnTo>
                    <a:pt x="87599" y="170457"/>
                  </a:lnTo>
                  <a:lnTo>
                    <a:pt x="103239" y="136308"/>
                  </a:lnTo>
                  <a:lnTo>
                    <a:pt x="110599" y="92206"/>
                  </a:lnTo>
                  <a:lnTo>
                    <a:pt x="111202" y="93986"/>
                  </a:lnTo>
                  <a:lnTo>
                    <a:pt x="111605" y="99853"/>
                  </a:lnTo>
                  <a:lnTo>
                    <a:pt x="129062" y="140550"/>
                  </a:lnTo>
                  <a:lnTo>
                    <a:pt x="175581" y="19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879097" y="1695665"/>
              <a:ext cx="142997" cy="220522"/>
            </a:xfrm>
            <a:custGeom>
              <a:avLst/>
              <a:gdLst/>
              <a:ahLst/>
              <a:cxnLst/>
              <a:rect l="0" t="0" r="0" b="0"/>
              <a:pathLst>
                <a:path w="142997" h="220522">
                  <a:moveTo>
                    <a:pt x="6126" y="52065"/>
                  </a:moveTo>
                  <a:lnTo>
                    <a:pt x="60" y="86857"/>
                  </a:lnTo>
                  <a:lnTo>
                    <a:pt x="4581" y="148841"/>
                  </a:lnTo>
                  <a:lnTo>
                    <a:pt x="5439" y="172286"/>
                  </a:lnTo>
                  <a:lnTo>
                    <a:pt x="5668" y="171987"/>
                  </a:lnTo>
                  <a:lnTo>
                    <a:pt x="0" y="117250"/>
                  </a:lnTo>
                  <a:lnTo>
                    <a:pt x="7688" y="54196"/>
                  </a:lnTo>
                  <a:lnTo>
                    <a:pt x="15009" y="27276"/>
                  </a:lnTo>
                  <a:lnTo>
                    <a:pt x="26061" y="7513"/>
                  </a:lnTo>
                  <a:lnTo>
                    <a:pt x="33454" y="2476"/>
                  </a:lnTo>
                  <a:lnTo>
                    <a:pt x="51027" y="0"/>
                  </a:lnTo>
                  <a:lnTo>
                    <a:pt x="70535" y="9038"/>
                  </a:lnTo>
                  <a:lnTo>
                    <a:pt x="89734" y="25923"/>
                  </a:lnTo>
                  <a:lnTo>
                    <a:pt x="112527" y="61737"/>
                  </a:lnTo>
                  <a:lnTo>
                    <a:pt x="135200" y="124034"/>
                  </a:lnTo>
                  <a:lnTo>
                    <a:pt x="141969" y="186512"/>
                  </a:lnTo>
                  <a:lnTo>
                    <a:pt x="142996" y="220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19166" y="2282707"/>
              <a:ext cx="186783" cy="435839"/>
            </a:xfrm>
            <a:custGeom>
              <a:avLst/>
              <a:gdLst/>
              <a:ahLst/>
              <a:cxnLst/>
              <a:rect l="0" t="0" r="0" b="0"/>
              <a:pathLst>
                <a:path w="186783" h="435839">
                  <a:moveTo>
                    <a:pt x="123611" y="254660"/>
                  </a:moveTo>
                  <a:lnTo>
                    <a:pt x="94302" y="225352"/>
                  </a:lnTo>
                  <a:lnTo>
                    <a:pt x="86524" y="222253"/>
                  </a:lnTo>
                  <a:lnTo>
                    <a:pt x="68523" y="221930"/>
                  </a:lnTo>
                  <a:lnTo>
                    <a:pt x="51944" y="231925"/>
                  </a:lnTo>
                  <a:lnTo>
                    <a:pt x="22237" y="266937"/>
                  </a:lnTo>
                  <a:lnTo>
                    <a:pt x="6486" y="297292"/>
                  </a:lnTo>
                  <a:lnTo>
                    <a:pt x="0" y="334103"/>
                  </a:lnTo>
                  <a:lnTo>
                    <a:pt x="6214" y="387293"/>
                  </a:lnTo>
                  <a:lnTo>
                    <a:pt x="12163" y="410704"/>
                  </a:lnTo>
                  <a:lnTo>
                    <a:pt x="17727" y="419521"/>
                  </a:lnTo>
                  <a:lnTo>
                    <a:pt x="33267" y="432437"/>
                  </a:lnTo>
                  <a:lnTo>
                    <a:pt x="54992" y="435838"/>
                  </a:lnTo>
                  <a:lnTo>
                    <a:pt x="67336" y="435107"/>
                  </a:lnTo>
                  <a:lnTo>
                    <a:pt x="87292" y="424936"/>
                  </a:lnTo>
                  <a:lnTo>
                    <a:pt x="119166" y="389811"/>
                  </a:lnTo>
                  <a:lnTo>
                    <a:pt x="146823" y="332266"/>
                  </a:lnTo>
                  <a:lnTo>
                    <a:pt x="160774" y="281814"/>
                  </a:lnTo>
                  <a:lnTo>
                    <a:pt x="171147" y="228651"/>
                  </a:lnTo>
                  <a:lnTo>
                    <a:pt x="173570" y="170135"/>
                  </a:lnTo>
                  <a:lnTo>
                    <a:pt x="168569" y="116402"/>
                  </a:lnTo>
                  <a:lnTo>
                    <a:pt x="166287" y="55731"/>
                  </a:lnTo>
                  <a:lnTo>
                    <a:pt x="160247" y="4276"/>
                  </a:lnTo>
                  <a:lnTo>
                    <a:pt x="157393" y="0"/>
                  </a:lnTo>
                  <a:lnTo>
                    <a:pt x="154321" y="659"/>
                  </a:lnTo>
                  <a:lnTo>
                    <a:pt x="151104" y="4608"/>
                  </a:lnTo>
                  <a:lnTo>
                    <a:pt x="140985" y="32522"/>
                  </a:lnTo>
                  <a:lnTo>
                    <a:pt x="135491" y="83876"/>
                  </a:lnTo>
                  <a:lnTo>
                    <a:pt x="134406" y="139080"/>
                  </a:lnTo>
                  <a:lnTo>
                    <a:pt x="134192" y="200634"/>
                  </a:lnTo>
                  <a:lnTo>
                    <a:pt x="134150" y="260713"/>
                  </a:lnTo>
                  <a:lnTo>
                    <a:pt x="137261" y="314521"/>
                  </a:lnTo>
                  <a:lnTo>
                    <a:pt x="148794" y="359292"/>
                  </a:lnTo>
                  <a:lnTo>
                    <a:pt x="179353" y="406263"/>
                  </a:lnTo>
                  <a:lnTo>
                    <a:pt x="186782" y="4231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365824" y="2526739"/>
              <a:ext cx="113032" cy="164130"/>
            </a:xfrm>
            <a:custGeom>
              <a:avLst/>
              <a:gdLst/>
              <a:ahLst/>
              <a:cxnLst/>
              <a:rect l="0" t="0" r="0" b="0"/>
              <a:pathLst>
                <a:path w="113032" h="164130">
                  <a:moveTo>
                    <a:pt x="24352" y="84328"/>
                  </a:moveTo>
                  <a:lnTo>
                    <a:pt x="78227" y="66370"/>
                  </a:lnTo>
                  <a:lnTo>
                    <a:pt x="98599" y="59579"/>
                  </a:lnTo>
                  <a:lnTo>
                    <a:pt x="105435" y="52621"/>
                  </a:lnTo>
                  <a:lnTo>
                    <a:pt x="113031" y="32411"/>
                  </a:lnTo>
                  <a:lnTo>
                    <a:pt x="110378" y="22811"/>
                  </a:lnTo>
                  <a:lnTo>
                    <a:pt x="94951" y="5904"/>
                  </a:lnTo>
                  <a:lnTo>
                    <a:pt x="85456" y="1630"/>
                  </a:lnTo>
                  <a:lnTo>
                    <a:pt x="65547" y="0"/>
                  </a:lnTo>
                  <a:lnTo>
                    <a:pt x="48120" y="6295"/>
                  </a:lnTo>
                  <a:lnTo>
                    <a:pt x="17868" y="29400"/>
                  </a:lnTo>
                  <a:lnTo>
                    <a:pt x="2023" y="55185"/>
                  </a:lnTo>
                  <a:lnTo>
                    <a:pt x="0" y="78005"/>
                  </a:lnTo>
                  <a:lnTo>
                    <a:pt x="8233" y="125193"/>
                  </a:lnTo>
                  <a:lnTo>
                    <a:pt x="20697" y="143824"/>
                  </a:lnTo>
                  <a:lnTo>
                    <a:pt x="28935" y="152068"/>
                  </a:lnTo>
                  <a:lnTo>
                    <a:pt x="50565" y="161228"/>
                  </a:lnTo>
                  <a:lnTo>
                    <a:pt x="73437" y="164129"/>
                  </a:lnTo>
                  <a:lnTo>
                    <a:pt x="108580" y="158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52135" y="2500193"/>
              <a:ext cx="101254" cy="174046"/>
            </a:xfrm>
            <a:custGeom>
              <a:avLst/>
              <a:gdLst/>
              <a:ahLst/>
              <a:cxnLst/>
              <a:rect l="0" t="0" r="0" b="0"/>
              <a:pathLst>
                <a:path w="101254" h="174046">
                  <a:moveTo>
                    <a:pt x="101253" y="5589"/>
                  </a:moveTo>
                  <a:lnTo>
                    <a:pt x="84486" y="0"/>
                  </a:lnTo>
                  <a:lnTo>
                    <a:pt x="66895" y="375"/>
                  </a:lnTo>
                  <a:lnTo>
                    <a:pt x="48548" y="5611"/>
                  </a:lnTo>
                  <a:lnTo>
                    <a:pt x="10460" y="34592"/>
                  </a:lnTo>
                  <a:lnTo>
                    <a:pt x="2409" y="54354"/>
                  </a:lnTo>
                  <a:lnTo>
                    <a:pt x="0" y="78735"/>
                  </a:lnTo>
                  <a:lnTo>
                    <a:pt x="2830" y="105169"/>
                  </a:lnTo>
                  <a:lnTo>
                    <a:pt x="11106" y="126276"/>
                  </a:lnTo>
                  <a:lnTo>
                    <a:pt x="35483" y="158890"/>
                  </a:lnTo>
                  <a:lnTo>
                    <a:pt x="55254" y="167309"/>
                  </a:lnTo>
                  <a:lnTo>
                    <a:pt x="101253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737616" y="2453139"/>
              <a:ext cx="52644" cy="202942"/>
            </a:xfrm>
            <a:custGeom>
              <a:avLst/>
              <a:gdLst/>
              <a:ahLst/>
              <a:cxnLst/>
              <a:rect l="0" t="0" r="0" b="0"/>
              <a:pathLst>
                <a:path w="52644" h="202942">
                  <a:moveTo>
                    <a:pt x="0" y="115814"/>
                  </a:moveTo>
                  <a:lnTo>
                    <a:pt x="25194" y="176925"/>
                  </a:lnTo>
                  <a:lnTo>
                    <a:pt x="35411" y="202941"/>
                  </a:lnTo>
                  <a:lnTo>
                    <a:pt x="17149" y="146280"/>
                  </a:lnTo>
                  <a:lnTo>
                    <a:pt x="5771" y="96659"/>
                  </a:lnTo>
                  <a:lnTo>
                    <a:pt x="15260" y="33454"/>
                  </a:lnTo>
                  <a:lnTo>
                    <a:pt x="20702" y="24642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61648" y="2481539"/>
              <a:ext cx="118884" cy="150586"/>
            </a:xfrm>
            <a:custGeom>
              <a:avLst/>
              <a:gdLst/>
              <a:ahLst/>
              <a:cxnLst/>
              <a:rect l="0" t="0" r="0" b="0"/>
              <a:pathLst>
                <a:path w="118884" h="150586">
                  <a:moveTo>
                    <a:pt x="12839" y="97942"/>
                  </a:moveTo>
                  <a:lnTo>
                    <a:pt x="35195" y="97942"/>
                  </a:lnTo>
                  <a:lnTo>
                    <a:pt x="65866" y="86764"/>
                  </a:lnTo>
                  <a:lnTo>
                    <a:pt x="97181" y="68634"/>
                  </a:lnTo>
                  <a:lnTo>
                    <a:pt x="111935" y="52161"/>
                  </a:lnTo>
                  <a:lnTo>
                    <a:pt x="117507" y="42855"/>
                  </a:lnTo>
                  <a:lnTo>
                    <a:pt x="118883" y="34311"/>
                  </a:lnTo>
                  <a:lnTo>
                    <a:pt x="117460" y="26276"/>
                  </a:lnTo>
                  <a:lnTo>
                    <a:pt x="114172" y="18579"/>
                  </a:lnTo>
                  <a:lnTo>
                    <a:pt x="101159" y="6908"/>
                  </a:lnTo>
                  <a:lnTo>
                    <a:pt x="92776" y="2158"/>
                  </a:lnTo>
                  <a:lnTo>
                    <a:pt x="74103" y="0"/>
                  </a:lnTo>
                  <a:lnTo>
                    <a:pt x="54105" y="4109"/>
                  </a:lnTo>
                  <a:lnTo>
                    <a:pt x="33519" y="13735"/>
                  </a:lnTo>
                  <a:lnTo>
                    <a:pt x="18910" y="28931"/>
                  </a:lnTo>
                  <a:lnTo>
                    <a:pt x="4109" y="60337"/>
                  </a:lnTo>
                  <a:lnTo>
                    <a:pt x="0" y="72872"/>
                  </a:lnTo>
                  <a:lnTo>
                    <a:pt x="1673" y="96159"/>
                  </a:lnTo>
                  <a:lnTo>
                    <a:pt x="10216" y="117037"/>
                  </a:lnTo>
                  <a:lnTo>
                    <a:pt x="21812" y="134115"/>
                  </a:lnTo>
                  <a:lnTo>
                    <a:pt x="29349" y="139605"/>
                  </a:lnTo>
                  <a:lnTo>
                    <a:pt x="65481" y="150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026310" y="2467848"/>
              <a:ext cx="237732" cy="174806"/>
            </a:xfrm>
            <a:custGeom>
              <a:avLst/>
              <a:gdLst/>
              <a:ahLst/>
              <a:cxnLst/>
              <a:rect l="0" t="0" r="0" b="0"/>
              <a:pathLst>
                <a:path w="237732" h="174806">
                  <a:moveTo>
                    <a:pt x="153503" y="69519"/>
                  </a:moveTo>
                  <a:lnTo>
                    <a:pt x="143928" y="45473"/>
                  </a:lnTo>
                  <a:lnTo>
                    <a:pt x="125969" y="24050"/>
                  </a:lnTo>
                  <a:lnTo>
                    <a:pt x="108510" y="9926"/>
                  </a:lnTo>
                  <a:lnTo>
                    <a:pt x="85933" y="2089"/>
                  </a:lnTo>
                  <a:lnTo>
                    <a:pt x="73362" y="0"/>
                  </a:lnTo>
                  <a:lnTo>
                    <a:pt x="50034" y="3917"/>
                  </a:lnTo>
                  <a:lnTo>
                    <a:pt x="20291" y="19276"/>
                  </a:lnTo>
                  <a:lnTo>
                    <a:pt x="12052" y="25495"/>
                  </a:lnTo>
                  <a:lnTo>
                    <a:pt x="2899" y="44884"/>
                  </a:lnTo>
                  <a:lnTo>
                    <a:pt x="0" y="69099"/>
                  </a:lnTo>
                  <a:lnTo>
                    <a:pt x="2611" y="95459"/>
                  </a:lnTo>
                  <a:lnTo>
                    <a:pt x="10791" y="116533"/>
                  </a:lnTo>
                  <a:lnTo>
                    <a:pt x="35106" y="149126"/>
                  </a:lnTo>
                  <a:lnTo>
                    <a:pt x="44156" y="153006"/>
                  </a:lnTo>
                  <a:lnTo>
                    <a:pt x="66690" y="154198"/>
                  </a:lnTo>
                  <a:lnTo>
                    <a:pt x="76910" y="150538"/>
                  </a:lnTo>
                  <a:lnTo>
                    <a:pt x="94505" y="137113"/>
                  </a:lnTo>
                  <a:lnTo>
                    <a:pt x="111976" y="109825"/>
                  </a:lnTo>
                  <a:lnTo>
                    <a:pt x="124561" y="79512"/>
                  </a:lnTo>
                  <a:lnTo>
                    <a:pt x="128359" y="76181"/>
                  </a:lnTo>
                  <a:lnTo>
                    <a:pt x="132061" y="77470"/>
                  </a:lnTo>
                  <a:lnTo>
                    <a:pt x="179635" y="133217"/>
                  </a:lnTo>
                  <a:lnTo>
                    <a:pt x="237731" y="174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53620" y="2463668"/>
              <a:ext cx="123210" cy="143404"/>
            </a:xfrm>
            <a:custGeom>
              <a:avLst/>
              <a:gdLst/>
              <a:ahLst/>
              <a:cxnLst/>
              <a:rect l="0" t="0" r="0" b="0"/>
              <a:pathLst>
                <a:path w="123210" h="143404">
                  <a:moveTo>
                    <a:pt x="84121" y="0"/>
                  </a:moveTo>
                  <a:lnTo>
                    <a:pt x="46643" y="8333"/>
                  </a:lnTo>
                  <a:lnTo>
                    <a:pt x="24180" y="11892"/>
                  </a:lnTo>
                  <a:lnTo>
                    <a:pt x="6398" y="21273"/>
                  </a:lnTo>
                  <a:lnTo>
                    <a:pt x="1890" y="28220"/>
                  </a:lnTo>
                  <a:lnTo>
                    <a:pt x="0" y="45298"/>
                  </a:lnTo>
                  <a:lnTo>
                    <a:pt x="3474" y="53595"/>
                  </a:lnTo>
                  <a:lnTo>
                    <a:pt x="16692" y="69054"/>
                  </a:lnTo>
                  <a:lnTo>
                    <a:pt x="68245" y="89636"/>
                  </a:lnTo>
                  <a:lnTo>
                    <a:pt x="102424" y="102468"/>
                  </a:lnTo>
                  <a:lnTo>
                    <a:pt x="119941" y="114172"/>
                  </a:lnTo>
                  <a:lnTo>
                    <a:pt x="123209" y="120568"/>
                  </a:lnTo>
                  <a:lnTo>
                    <a:pt x="123048" y="127172"/>
                  </a:lnTo>
                  <a:lnTo>
                    <a:pt x="120600" y="133914"/>
                  </a:lnTo>
                  <a:lnTo>
                    <a:pt x="114290" y="138409"/>
                  </a:lnTo>
                  <a:lnTo>
                    <a:pt x="94800" y="143403"/>
                  </a:lnTo>
                  <a:lnTo>
                    <a:pt x="42006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53554" y="2537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404610" y="2457624"/>
              <a:ext cx="114889" cy="174501"/>
            </a:xfrm>
            <a:custGeom>
              <a:avLst/>
              <a:gdLst/>
              <a:ahLst/>
              <a:cxnLst/>
              <a:rect l="0" t="0" r="0" b="0"/>
              <a:pathLst>
                <a:path w="114889" h="174501">
                  <a:moveTo>
                    <a:pt x="101587" y="69215"/>
                  </a:moveTo>
                  <a:lnTo>
                    <a:pt x="112765" y="58037"/>
                  </a:lnTo>
                  <a:lnTo>
                    <a:pt x="114888" y="51234"/>
                  </a:lnTo>
                  <a:lnTo>
                    <a:pt x="114127" y="34317"/>
                  </a:lnTo>
                  <a:lnTo>
                    <a:pt x="106770" y="18220"/>
                  </a:lnTo>
                  <a:lnTo>
                    <a:pt x="101533" y="10652"/>
                  </a:lnTo>
                  <a:lnTo>
                    <a:pt x="93362" y="5606"/>
                  </a:lnTo>
                  <a:lnTo>
                    <a:pt x="71805" y="0"/>
                  </a:lnTo>
                  <a:lnTo>
                    <a:pt x="46626" y="3748"/>
                  </a:lnTo>
                  <a:lnTo>
                    <a:pt x="33361" y="8023"/>
                  </a:lnTo>
                  <a:lnTo>
                    <a:pt x="15502" y="22131"/>
                  </a:lnTo>
                  <a:lnTo>
                    <a:pt x="9102" y="30807"/>
                  </a:lnTo>
                  <a:lnTo>
                    <a:pt x="1990" y="52925"/>
                  </a:lnTo>
                  <a:lnTo>
                    <a:pt x="0" y="78352"/>
                  </a:lnTo>
                  <a:lnTo>
                    <a:pt x="6626" y="117806"/>
                  </a:lnTo>
                  <a:lnTo>
                    <a:pt x="16878" y="141114"/>
                  </a:lnTo>
                  <a:lnTo>
                    <a:pt x="32353" y="156932"/>
                  </a:lnTo>
                  <a:lnTo>
                    <a:pt x="59472" y="174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65412" y="2346017"/>
              <a:ext cx="98713" cy="307665"/>
            </a:xfrm>
            <a:custGeom>
              <a:avLst/>
              <a:gdLst/>
              <a:ahLst/>
              <a:cxnLst/>
              <a:rect l="0" t="0" r="0" b="0"/>
              <a:pathLst>
                <a:path w="98713" h="307665">
                  <a:moveTo>
                    <a:pt x="98712" y="180822"/>
                  </a:moveTo>
                  <a:lnTo>
                    <a:pt x="81945" y="175233"/>
                  </a:lnTo>
                  <a:lnTo>
                    <a:pt x="64353" y="175608"/>
                  </a:lnTo>
                  <a:lnTo>
                    <a:pt x="46007" y="180845"/>
                  </a:lnTo>
                  <a:lnTo>
                    <a:pt x="30054" y="190970"/>
                  </a:lnTo>
                  <a:lnTo>
                    <a:pt x="18284" y="206389"/>
                  </a:lnTo>
                  <a:lnTo>
                    <a:pt x="1197" y="250473"/>
                  </a:lnTo>
                  <a:lnTo>
                    <a:pt x="0" y="273779"/>
                  </a:lnTo>
                  <a:lnTo>
                    <a:pt x="1318" y="284907"/>
                  </a:lnTo>
                  <a:lnTo>
                    <a:pt x="5707" y="293496"/>
                  </a:lnTo>
                  <a:lnTo>
                    <a:pt x="19942" y="306159"/>
                  </a:lnTo>
                  <a:lnTo>
                    <a:pt x="27481" y="307664"/>
                  </a:lnTo>
                  <a:lnTo>
                    <a:pt x="34847" y="306327"/>
                  </a:lnTo>
                  <a:lnTo>
                    <a:pt x="42097" y="303097"/>
                  </a:lnTo>
                  <a:lnTo>
                    <a:pt x="63480" y="281782"/>
                  </a:lnTo>
                  <a:lnTo>
                    <a:pt x="79044" y="253240"/>
                  </a:lnTo>
                  <a:lnTo>
                    <a:pt x="90099" y="190257"/>
                  </a:lnTo>
                  <a:lnTo>
                    <a:pt x="97011" y="134983"/>
                  </a:lnTo>
                  <a:lnTo>
                    <a:pt x="97206" y="71768"/>
                  </a:lnTo>
                  <a:lnTo>
                    <a:pt x="89037" y="28537"/>
                  </a:lnTo>
                  <a:lnTo>
                    <a:pt x="78424" y="4345"/>
                  </a:lnTo>
                  <a:lnTo>
                    <a:pt x="73488" y="0"/>
                  </a:lnTo>
                  <a:lnTo>
                    <a:pt x="69028" y="612"/>
                  </a:lnTo>
                  <a:lnTo>
                    <a:pt x="64885" y="4530"/>
                  </a:lnTo>
                  <a:lnTo>
                    <a:pt x="53464" y="32401"/>
                  </a:lnTo>
                  <a:lnTo>
                    <a:pt x="48261" y="70295"/>
                  </a:lnTo>
                  <a:lnTo>
                    <a:pt x="57811" y="130609"/>
                  </a:lnTo>
                  <a:lnTo>
                    <a:pt x="74305" y="190284"/>
                  </a:lnTo>
                  <a:lnTo>
                    <a:pt x="88215" y="230134"/>
                  </a:lnTo>
                  <a:lnTo>
                    <a:pt x="98712" y="254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53804" y="2400497"/>
              <a:ext cx="118772" cy="254594"/>
            </a:xfrm>
            <a:custGeom>
              <a:avLst/>
              <a:gdLst/>
              <a:ahLst/>
              <a:cxnLst/>
              <a:rect l="0" t="0" r="0" b="0"/>
              <a:pathLst>
                <a:path w="118772" h="254594">
                  <a:moveTo>
                    <a:pt x="20890" y="0"/>
                  </a:moveTo>
                  <a:lnTo>
                    <a:pt x="4101" y="63450"/>
                  </a:lnTo>
                  <a:lnTo>
                    <a:pt x="676" y="124664"/>
                  </a:lnTo>
                  <a:lnTo>
                    <a:pt x="0" y="182162"/>
                  </a:lnTo>
                  <a:lnTo>
                    <a:pt x="5069" y="241187"/>
                  </a:lnTo>
                  <a:lnTo>
                    <a:pt x="3323" y="252039"/>
                  </a:lnTo>
                  <a:lnTo>
                    <a:pt x="2160" y="254593"/>
                  </a:lnTo>
                  <a:lnTo>
                    <a:pt x="522" y="235832"/>
                  </a:lnTo>
                  <a:lnTo>
                    <a:pt x="3089" y="190690"/>
                  </a:lnTo>
                  <a:lnTo>
                    <a:pt x="9469" y="170149"/>
                  </a:lnTo>
                  <a:lnTo>
                    <a:pt x="20103" y="153221"/>
                  </a:lnTo>
                  <a:lnTo>
                    <a:pt x="35748" y="141018"/>
                  </a:lnTo>
                  <a:lnTo>
                    <a:pt x="44833" y="136126"/>
                  </a:lnTo>
                  <a:lnTo>
                    <a:pt x="54400" y="135204"/>
                  </a:lnTo>
                  <a:lnTo>
                    <a:pt x="74388" y="140419"/>
                  </a:lnTo>
                  <a:lnTo>
                    <a:pt x="99782" y="156509"/>
                  </a:lnTo>
                  <a:lnTo>
                    <a:pt x="111715" y="172505"/>
                  </a:lnTo>
                  <a:lnTo>
                    <a:pt x="116535" y="181684"/>
                  </a:lnTo>
                  <a:lnTo>
                    <a:pt x="118771" y="201241"/>
                  </a:lnTo>
                  <a:lnTo>
                    <a:pt x="117729" y="211370"/>
                  </a:lnTo>
                  <a:lnTo>
                    <a:pt x="113526" y="219292"/>
                  </a:lnTo>
                  <a:lnTo>
                    <a:pt x="99496" y="231214"/>
                  </a:lnTo>
                  <a:lnTo>
                    <a:pt x="4194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022093" y="256895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20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69450" y="2537367"/>
              <a:ext cx="157929" cy="431670"/>
            </a:xfrm>
            <a:custGeom>
              <a:avLst/>
              <a:gdLst/>
              <a:ahLst/>
              <a:cxnLst/>
              <a:rect l="0" t="0" r="0" b="0"/>
              <a:pathLst>
                <a:path w="157929" h="431670">
                  <a:moveTo>
                    <a:pt x="157928" y="0"/>
                  </a:moveTo>
                  <a:lnTo>
                    <a:pt x="132734" y="53875"/>
                  </a:lnTo>
                  <a:lnTo>
                    <a:pt x="107878" y="117092"/>
                  </a:lnTo>
                  <a:lnTo>
                    <a:pt x="82216" y="177536"/>
                  </a:lnTo>
                  <a:lnTo>
                    <a:pt x="55035" y="239770"/>
                  </a:lnTo>
                  <a:lnTo>
                    <a:pt x="39078" y="294977"/>
                  </a:lnTo>
                  <a:lnTo>
                    <a:pt x="24660" y="353802"/>
                  </a:lnTo>
                  <a:lnTo>
                    <a:pt x="10547" y="404243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359005" y="10528"/>
              <a:ext cx="73700" cy="3263835"/>
            </a:xfrm>
            <a:custGeom>
              <a:avLst/>
              <a:gdLst/>
              <a:ahLst/>
              <a:cxnLst/>
              <a:rect l="0" t="0" r="0" b="0"/>
              <a:pathLst>
                <a:path w="73700" h="3263835">
                  <a:moveTo>
                    <a:pt x="0" y="0"/>
                  </a:moveTo>
                  <a:lnTo>
                    <a:pt x="0" y="58617"/>
                  </a:lnTo>
                  <a:lnTo>
                    <a:pt x="8405" y="121196"/>
                  </a:lnTo>
                  <a:lnTo>
                    <a:pt x="16788" y="173690"/>
                  </a:lnTo>
                  <a:lnTo>
                    <a:pt x="20962" y="233178"/>
                  </a:lnTo>
                  <a:lnTo>
                    <a:pt x="27918" y="292918"/>
                  </a:lnTo>
                  <a:lnTo>
                    <a:pt x="30861" y="356211"/>
                  </a:lnTo>
                  <a:lnTo>
                    <a:pt x="31442" y="413774"/>
                  </a:lnTo>
                  <a:lnTo>
                    <a:pt x="38793" y="470204"/>
                  </a:lnTo>
                  <a:lnTo>
                    <a:pt x="44577" y="529531"/>
                  </a:lnTo>
                  <a:lnTo>
                    <a:pt x="51050" y="591639"/>
                  </a:lnTo>
                  <a:lnTo>
                    <a:pt x="52170" y="640374"/>
                  </a:lnTo>
                  <a:lnTo>
                    <a:pt x="58092" y="691859"/>
                  </a:lnTo>
                  <a:lnTo>
                    <a:pt x="61666" y="738569"/>
                  </a:lnTo>
                  <a:lnTo>
                    <a:pt x="62725" y="793223"/>
                  </a:lnTo>
                  <a:lnTo>
                    <a:pt x="63039" y="848282"/>
                  </a:lnTo>
                  <a:lnTo>
                    <a:pt x="63132" y="901640"/>
                  </a:lnTo>
                  <a:lnTo>
                    <a:pt x="63160" y="954494"/>
                  </a:lnTo>
                  <a:lnTo>
                    <a:pt x="63167" y="1012789"/>
                  </a:lnTo>
                  <a:lnTo>
                    <a:pt x="63170" y="1068926"/>
                  </a:lnTo>
                  <a:lnTo>
                    <a:pt x="63171" y="1128193"/>
                  </a:lnTo>
                  <a:lnTo>
                    <a:pt x="63171" y="1190207"/>
                  </a:lnTo>
                  <a:lnTo>
                    <a:pt x="63171" y="1247446"/>
                  </a:lnTo>
                  <a:lnTo>
                    <a:pt x="63171" y="1307040"/>
                  </a:lnTo>
                  <a:lnTo>
                    <a:pt x="63171" y="1369151"/>
                  </a:lnTo>
                  <a:lnTo>
                    <a:pt x="68760" y="1432008"/>
                  </a:lnTo>
                  <a:lnTo>
                    <a:pt x="72236" y="1495086"/>
                  </a:lnTo>
                  <a:lnTo>
                    <a:pt x="73266" y="1558229"/>
                  </a:lnTo>
                  <a:lnTo>
                    <a:pt x="73571" y="1621392"/>
                  </a:lnTo>
                  <a:lnTo>
                    <a:pt x="73661" y="1684561"/>
                  </a:lnTo>
                  <a:lnTo>
                    <a:pt x="73688" y="1747731"/>
                  </a:lnTo>
                  <a:lnTo>
                    <a:pt x="73696" y="1810902"/>
                  </a:lnTo>
                  <a:lnTo>
                    <a:pt x="73698" y="1874073"/>
                  </a:lnTo>
                  <a:lnTo>
                    <a:pt x="73699" y="1931655"/>
                  </a:lnTo>
                  <a:lnTo>
                    <a:pt x="73699" y="1991350"/>
                  </a:lnTo>
                  <a:lnTo>
                    <a:pt x="73699" y="2053491"/>
                  </a:lnTo>
                  <a:lnTo>
                    <a:pt x="73699" y="2116357"/>
                  </a:lnTo>
                  <a:lnTo>
                    <a:pt x="73699" y="2179437"/>
                  </a:lnTo>
                  <a:lnTo>
                    <a:pt x="73699" y="2242581"/>
                  </a:lnTo>
                  <a:lnTo>
                    <a:pt x="73699" y="2305744"/>
                  </a:lnTo>
                  <a:lnTo>
                    <a:pt x="73699" y="2363324"/>
                  </a:lnTo>
                  <a:lnTo>
                    <a:pt x="73699" y="2423018"/>
                  </a:lnTo>
                  <a:lnTo>
                    <a:pt x="73699" y="2479570"/>
                  </a:lnTo>
                  <a:lnTo>
                    <a:pt x="68110" y="2533371"/>
                  </a:lnTo>
                  <a:lnTo>
                    <a:pt x="64634" y="2586356"/>
                  </a:lnTo>
                  <a:lnTo>
                    <a:pt x="62290" y="2649427"/>
                  </a:lnTo>
                  <a:lnTo>
                    <a:pt x="56021" y="2699772"/>
                  </a:lnTo>
                  <a:lnTo>
                    <a:pt x="52474" y="2751734"/>
                  </a:lnTo>
                  <a:lnTo>
                    <a:pt x="45703" y="2803005"/>
                  </a:lnTo>
                  <a:lnTo>
                    <a:pt x="42823" y="2865963"/>
                  </a:lnTo>
                  <a:lnTo>
                    <a:pt x="42324" y="2917049"/>
                  </a:lnTo>
                  <a:lnTo>
                    <a:pt x="39057" y="2966111"/>
                  </a:lnTo>
                  <a:lnTo>
                    <a:pt x="33799" y="3013403"/>
                  </a:lnTo>
                  <a:lnTo>
                    <a:pt x="32023" y="3076196"/>
                  </a:lnTo>
                  <a:lnTo>
                    <a:pt x="31715" y="3125050"/>
                  </a:lnTo>
                  <a:lnTo>
                    <a:pt x="31611" y="3187894"/>
                  </a:lnTo>
                  <a:lnTo>
                    <a:pt x="31591" y="3246754"/>
                  </a:lnTo>
                  <a:lnTo>
                    <a:pt x="31585" y="32638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5571039" y="94756"/>
            <a:ext cx="1841024" cy="574601"/>
            <a:chOff x="5571039" y="94756"/>
            <a:chExt cx="1841024" cy="574601"/>
          </a:xfrm>
        </p:grpSpPr>
        <p:sp>
          <p:nvSpPr>
            <p:cNvPr id="102" name="Freeform 101"/>
            <p:cNvSpPr/>
            <p:nvPr/>
          </p:nvSpPr>
          <p:spPr>
            <a:xfrm>
              <a:off x="5571039" y="188429"/>
              <a:ext cx="240692" cy="348525"/>
            </a:xfrm>
            <a:custGeom>
              <a:avLst/>
              <a:gdLst/>
              <a:ahLst/>
              <a:cxnLst/>
              <a:rect l="0" t="0" r="0" b="0"/>
              <a:pathLst>
                <a:path w="240692" h="348525">
                  <a:moveTo>
                    <a:pt x="9064" y="348524"/>
                  </a:moveTo>
                  <a:lnTo>
                    <a:pt x="0" y="289907"/>
                  </a:lnTo>
                  <a:lnTo>
                    <a:pt x="6061" y="234563"/>
                  </a:lnTo>
                  <a:lnTo>
                    <a:pt x="8175" y="185556"/>
                  </a:lnTo>
                  <a:lnTo>
                    <a:pt x="7631" y="135161"/>
                  </a:lnTo>
                  <a:lnTo>
                    <a:pt x="3799" y="75618"/>
                  </a:lnTo>
                  <a:lnTo>
                    <a:pt x="5554" y="61301"/>
                  </a:lnTo>
                  <a:lnTo>
                    <a:pt x="9064" y="54097"/>
                  </a:lnTo>
                  <a:lnTo>
                    <a:pt x="13744" y="51634"/>
                  </a:lnTo>
                  <a:lnTo>
                    <a:pt x="19203" y="52331"/>
                  </a:lnTo>
                  <a:lnTo>
                    <a:pt x="24012" y="56305"/>
                  </a:lnTo>
                  <a:lnTo>
                    <a:pt x="62479" y="117664"/>
                  </a:lnTo>
                  <a:lnTo>
                    <a:pt x="89936" y="159162"/>
                  </a:lnTo>
                  <a:lnTo>
                    <a:pt x="99243" y="164961"/>
                  </a:lnTo>
                  <a:lnTo>
                    <a:pt x="122063" y="168284"/>
                  </a:lnTo>
                  <a:lnTo>
                    <a:pt x="132360" y="164023"/>
                  </a:lnTo>
                  <a:lnTo>
                    <a:pt x="150040" y="146811"/>
                  </a:lnTo>
                  <a:lnTo>
                    <a:pt x="167559" y="116402"/>
                  </a:lnTo>
                  <a:lnTo>
                    <a:pt x="175553" y="66280"/>
                  </a:lnTo>
                  <a:lnTo>
                    <a:pt x="182851" y="2968"/>
                  </a:lnTo>
                  <a:lnTo>
                    <a:pt x="185753" y="0"/>
                  </a:lnTo>
                  <a:lnTo>
                    <a:pt x="188858" y="2701"/>
                  </a:lnTo>
                  <a:lnTo>
                    <a:pt x="192098" y="9181"/>
                  </a:lnTo>
                  <a:lnTo>
                    <a:pt x="200843" y="69365"/>
                  </a:lnTo>
                  <a:lnTo>
                    <a:pt x="209777" y="118411"/>
                  </a:lnTo>
                  <a:lnTo>
                    <a:pt x="217687" y="181797"/>
                  </a:lnTo>
                  <a:lnTo>
                    <a:pt x="224647" y="230753"/>
                  </a:lnTo>
                  <a:lnTo>
                    <a:pt x="228529" y="282303"/>
                  </a:lnTo>
                  <a:lnTo>
                    <a:pt x="240691" y="337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846243" y="368497"/>
              <a:ext cx="137912" cy="142415"/>
            </a:xfrm>
            <a:custGeom>
              <a:avLst/>
              <a:gdLst/>
              <a:ahLst/>
              <a:cxnLst/>
              <a:rect l="0" t="0" r="0" b="0"/>
              <a:pathLst>
                <a:path w="137912" h="142415">
                  <a:moveTo>
                    <a:pt x="18130" y="10528"/>
                  </a:moveTo>
                  <a:lnTo>
                    <a:pt x="6951" y="27296"/>
                  </a:lnTo>
                  <a:lnTo>
                    <a:pt x="0" y="65669"/>
                  </a:lnTo>
                  <a:lnTo>
                    <a:pt x="3529" y="102906"/>
                  </a:lnTo>
                  <a:lnTo>
                    <a:pt x="12030" y="122165"/>
                  </a:lnTo>
                  <a:lnTo>
                    <a:pt x="17573" y="130576"/>
                  </a:lnTo>
                  <a:lnTo>
                    <a:pt x="27117" y="136184"/>
                  </a:lnTo>
                  <a:lnTo>
                    <a:pt x="53320" y="142414"/>
                  </a:lnTo>
                  <a:lnTo>
                    <a:pt x="75104" y="138944"/>
                  </a:lnTo>
                  <a:lnTo>
                    <a:pt x="92584" y="128434"/>
                  </a:lnTo>
                  <a:lnTo>
                    <a:pt x="114410" y="102785"/>
                  </a:lnTo>
                  <a:lnTo>
                    <a:pt x="136729" y="52313"/>
                  </a:lnTo>
                  <a:lnTo>
                    <a:pt x="137911" y="31439"/>
                  </a:lnTo>
                  <a:lnTo>
                    <a:pt x="1339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064414" y="147398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65006"/>
                  </a:lnTo>
                  <a:lnTo>
                    <a:pt x="3119" y="217991"/>
                  </a:lnTo>
                  <a:lnTo>
                    <a:pt x="9065" y="268188"/>
                  </a:lnTo>
                  <a:lnTo>
                    <a:pt x="18669" y="327747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190756" y="178984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5684" y="164567"/>
                  </a:lnTo>
                  <a:lnTo>
                    <a:pt x="21165" y="224273"/>
                  </a:lnTo>
                  <a:lnTo>
                    <a:pt x="29181" y="272288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096000" y="294797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1110" y="0"/>
                  </a:lnTo>
                  <a:lnTo>
                    <a:pt x="91980" y="0"/>
                  </a:lnTo>
                  <a:lnTo>
                    <a:pt x="3260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317098" y="368497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306570" y="20004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422383" y="334650"/>
              <a:ext cx="74028" cy="334707"/>
            </a:xfrm>
            <a:custGeom>
              <a:avLst/>
              <a:gdLst/>
              <a:ahLst/>
              <a:cxnLst/>
              <a:rect l="0" t="0" r="0" b="0"/>
              <a:pathLst>
                <a:path w="74028" h="334707">
                  <a:moveTo>
                    <a:pt x="10528" y="128603"/>
                  </a:moveTo>
                  <a:lnTo>
                    <a:pt x="18862" y="182748"/>
                  </a:lnTo>
                  <a:lnTo>
                    <a:pt x="20624" y="237695"/>
                  </a:lnTo>
                  <a:lnTo>
                    <a:pt x="28207" y="300844"/>
                  </a:lnTo>
                  <a:lnTo>
                    <a:pt x="30585" y="334706"/>
                  </a:lnTo>
                  <a:lnTo>
                    <a:pt x="30120" y="313543"/>
                  </a:lnTo>
                  <a:lnTo>
                    <a:pt x="23194" y="260758"/>
                  </a:lnTo>
                  <a:lnTo>
                    <a:pt x="18571" y="211434"/>
                  </a:lnTo>
                  <a:lnTo>
                    <a:pt x="9792" y="159775"/>
                  </a:lnTo>
                  <a:lnTo>
                    <a:pt x="2901" y="110543"/>
                  </a:lnTo>
                  <a:lnTo>
                    <a:pt x="573" y="51986"/>
                  </a:lnTo>
                  <a:lnTo>
                    <a:pt x="170" y="9456"/>
                  </a:lnTo>
                  <a:lnTo>
                    <a:pt x="3623" y="2378"/>
                  </a:lnTo>
                  <a:lnTo>
                    <a:pt x="9434" y="0"/>
                  </a:lnTo>
                  <a:lnTo>
                    <a:pt x="43978" y="7404"/>
                  </a:lnTo>
                  <a:lnTo>
                    <a:pt x="60880" y="19755"/>
                  </a:lnTo>
                  <a:lnTo>
                    <a:pt x="68663" y="27962"/>
                  </a:lnTo>
                  <a:lnTo>
                    <a:pt x="72681" y="36942"/>
                  </a:lnTo>
                  <a:lnTo>
                    <a:pt x="74027" y="56280"/>
                  </a:lnTo>
                  <a:lnTo>
                    <a:pt x="70408" y="65180"/>
                  </a:lnTo>
                  <a:lnTo>
                    <a:pt x="57029" y="81308"/>
                  </a:lnTo>
                  <a:lnTo>
                    <a:pt x="36265" y="90036"/>
                  </a:lnTo>
                  <a:lnTo>
                    <a:pt x="0" y="97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506611" y="136870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5589" y="58617"/>
                  </a:lnTo>
                  <a:lnTo>
                    <a:pt x="16789" y="121196"/>
                  </a:lnTo>
                  <a:lnTo>
                    <a:pt x="20963" y="172520"/>
                  </a:lnTo>
                  <a:lnTo>
                    <a:pt x="27918" y="223603"/>
                  </a:lnTo>
                  <a:lnTo>
                    <a:pt x="30862" y="277138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595778" y="305326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90" y="0"/>
                  </a:moveTo>
                  <a:lnTo>
                    <a:pt x="0" y="62093"/>
                  </a:lnTo>
                  <a:lnTo>
                    <a:pt x="2114" y="94437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611896" y="221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693494" y="297724"/>
              <a:ext cx="107916" cy="197116"/>
            </a:xfrm>
            <a:custGeom>
              <a:avLst/>
              <a:gdLst/>
              <a:ahLst/>
              <a:cxnLst/>
              <a:rect l="0" t="0" r="0" b="0"/>
              <a:pathLst>
                <a:path w="107916" h="197116">
                  <a:moveTo>
                    <a:pt x="107915" y="18130"/>
                  </a:moveTo>
                  <a:lnTo>
                    <a:pt x="91147" y="6952"/>
                  </a:lnTo>
                  <a:lnTo>
                    <a:pt x="58363" y="0"/>
                  </a:lnTo>
                  <a:lnTo>
                    <a:pt x="38709" y="4613"/>
                  </a:lnTo>
                  <a:lnTo>
                    <a:pt x="30193" y="9119"/>
                  </a:lnTo>
                  <a:lnTo>
                    <a:pt x="17610" y="26604"/>
                  </a:lnTo>
                  <a:lnTo>
                    <a:pt x="0" y="75956"/>
                  </a:lnTo>
                  <a:lnTo>
                    <a:pt x="31" y="116892"/>
                  </a:lnTo>
                  <a:lnTo>
                    <a:pt x="7449" y="153068"/>
                  </a:lnTo>
                  <a:lnTo>
                    <a:pt x="19979" y="172079"/>
                  </a:lnTo>
                  <a:lnTo>
                    <a:pt x="28234" y="180425"/>
                  </a:lnTo>
                  <a:lnTo>
                    <a:pt x="49885" y="189697"/>
                  </a:lnTo>
                  <a:lnTo>
                    <a:pt x="86858" y="197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835144" y="315577"/>
              <a:ext cx="155779" cy="147807"/>
            </a:xfrm>
            <a:custGeom>
              <a:avLst/>
              <a:gdLst/>
              <a:ahLst/>
              <a:cxnLst/>
              <a:rect l="0" t="0" r="0" b="0"/>
              <a:pathLst>
                <a:path w="155779" h="147807">
                  <a:moveTo>
                    <a:pt x="92607" y="52920"/>
                  </a:moveTo>
                  <a:lnTo>
                    <a:pt x="83032" y="21638"/>
                  </a:lnTo>
                  <a:lnTo>
                    <a:pt x="72363" y="5482"/>
                  </a:lnTo>
                  <a:lnTo>
                    <a:pt x="63903" y="1407"/>
                  </a:lnTo>
                  <a:lnTo>
                    <a:pt x="42026" y="0"/>
                  </a:lnTo>
                  <a:lnTo>
                    <a:pt x="22943" y="6393"/>
                  </a:lnTo>
                  <a:lnTo>
                    <a:pt x="14579" y="11374"/>
                  </a:lnTo>
                  <a:lnTo>
                    <a:pt x="9003" y="19373"/>
                  </a:lnTo>
                  <a:lnTo>
                    <a:pt x="2807" y="40740"/>
                  </a:lnTo>
                  <a:lnTo>
                    <a:pt x="0" y="98650"/>
                  </a:lnTo>
                  <a:lnTo>
                    <a:pt x="3875" y="123547"/>
                  </a:lnTo>
                  <a:lnTo>
                    <a:pt x="8886" y="132760"/>
                  </a:lnTo>
                  <a:lnTo>
                    <a:pt x="23812" y="146116"/>
                  </a:lnTo>
                  <a:lnTo>
                    <a:pt x="31536" y="147806"/>
                  </a:lnTo>
                  <a:lnTo>
                    <a:pt x="39025" y="146593"/>
                  </a:lnTo>
                  <a:lnTo>
                    <a:pt x="46357" y="143445"/>
                  </a:lnTo>
                  <a:lnTo>
                    <a:pt x="67855" y="122246"/>
                  </a:lnTo>
                  <a:lnTo>
                    <a:pt x="75756" y="100499"/>
                  </a:lnTo>
                  <a:lnTo>
                    <a:pt x="77864" y="88149"/>
                  </a:lnTo>
                  <a:lnTo>
                    <a:pt x="80438" y="83425"/>
                  </a:lnTo>
                  <a:lnTo>
                    <a:pt x="83325" y="83785"/>
                  </a:lnTo>
                  <a:lnTo>
                    <a:pt x="101951" y="109580"/>
                  </a:lnTo>
                  <a:lnTo>
                    <a:pt x="110535" y="115259"/>
                  </a:lnTo>
                  <a:lnTo>
                    <a:pt x="155778" y="126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980522" y="94756"/>
              <a:ext cx="10401" cy="357970"/>
            </a:xfrm>
            <a:custGeom>
              <a:avLst/>
              <a:gdLst/>
              <a:ahLst/>
              <a:cxnLst/>
              <a:rect l="0" t="0" r="0" b="0"/>
              <a:pathLst>
                <a:path w="10401" h="357970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0"/>
                  </a:lnTo>
                  <a:lnTo>
                    <a:pt x="7133" y="199798"/>
                  </a:lnTo>
                  <a:lnTo>
                    <a:pt x="9432" y="247672"/>
                  </a:lnTo>
                  <a:lnTo>
                    <a:pt x="10114" y="297732"/>
                  </a:lnTo>
                  <a:lnTo>
                    <a:pt x="1040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906694" y="252683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8997" y="11453"/>
                  </a:lnTo>
                  <a:lnTo>
                    <a:pt x="49866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075150" y="326383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7"/>
                  </a:lnTo>
                  <a:lnTo>
                    <a:pt x="8333" y="115214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75150" y="2105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155200" y="294797"/>
              <a:ext cx="88407" cy="142612"/>
            </a:xfrm>
            <a:custGeom>
              <a:avLst/>
              <a:gdLst/>
              <a:ahLst/>
              <a:cxnLst/>
              <a:rect l="0" t="0" r="0" b="0"/>
              <a:pathLst>
                <a:path w="88407" h="142612">
                  <a:moveTo>
                    <a:pt x="35764" y="0"/>
                  </a:moveTo>
                  <a:lnTo>
                    <a:pt x="24585" y="11179"/>
                  </a:lnTo>
                  <a:lnTo>
                    <a:pt x="919" y="73218"/>
                  </a:lnTo>
                  <a:lnTo>
                    <a:pt x="0" y="94543"/>
                  </a:lnTo>
                  <a:lnTo>
                    <a:pt x="4660" y="114549"/>
                  </a:lnTo>
                  <a:lnTo>
                    <a:pt x="14531" y="131239"/>
                  </a:lnTo>
                  <a:lnTo>
                    <a:pt x="22778" y="136626"/>
                  </a:lnTo>
                  <a:lnTo>
                    <a:pt x="44421" y="142611"/>
                  </a:lnTo>
                  <a:lnTo>
                    <a:pt x="54403" y="139528"/>
                  </a:lnTo>
                  <a:lnTo>
                    <a:pt x="71734" y="123624"/>
                  </a:lnTo>
                  <a:lnTo>
                    <a:pt x="80997" y="97838"/>
                  </a:lnTo>
                  <a:lnTo>
                    <a:pt x="88406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275192" y="275610"/>
              <a:ext cx="105285" cy="166587"/>
            </a:xfrm>
            <a:custGeom>
              <a:avLst/>
              <a:gdLst/>
              <a:ahLst/>
              <a:cxnLst/>
              <a:rect l="0" t="0" r="0" b="0"/>
              <a:pathLst>
                <a:path w="105285" h="166587">
                  <a:moveTo>
                    <a:pt x="0" y="50773"/>
                  </a:moveTo>
                  <a:lnTo>
                    <a:pt x="0" y="99704"/>
                  </a:lnTo>
                  <a:lnTo>
                    <a:pt x="6065" y="157692"/>
                  </a:lnTo>
                  <a:lnTo>
                    <a:pt x="5213" y="157147"/>
                  </a:lnTo>
                  <a:lnTo>
                    <a:pt x="3476" y="153275"/>
                  </a:lnTo>
                  <a:lnTo>
                    <a:pt x="457" y="100738"/>
                  </a:lnTo>
                  <a:lnTo>
                    <a:pt x="90" y="46735"/>
                  </a:lnTo>
                  <a:lnTo>
                    <a:pt x="5616" y="10582"/>
                  </a:lnTo>
                  <a:lnTo>
                    <a:pt x="10763" y="4092"/>
                  </a:lnTo>
                  <a:lnTo>
                    <a:pt x="17703" y="935"/>
                  </a:lnTo>
                  <a:lnTo>
                    <a:pt x="25840" y="0"/>
                  </a:lnTo>
                  <a:lnTo>
                    <a:pt x="34774" y="4056"/>
                  </a:lnTo>
                  <a:lnTo>
                    <a:pt x="54059" y="21041"/>
                  </a:lnTo>
                  <a:lnTo>
                    <a:pt x="85685" y="83527"/>
                  </a:lnTo>
                  <a:lnTo>
                    <a:pt x="96573" y="110954"/>
                  </a:lnTo>
                  <a:lnTo>
                    <a:pt x="105284" y="166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759088" y="549627"/>
              <a:ext cx="1652975" cy="61026"/>
            </a:xfrm>
            <a:custGeom>
              <a:avLst/>
              <a:gdLst/>
              <a:ahLst/>
              <a:cxnLst/>
              <a:rect l="0" t="0" r="0" b="0"/>
              <a:pathLst>
                <a:path w="1652975" h="61026">
                  <a:moveTo>
                    <a:pt x="1652974" y="8383"/>
                  </a:moveTo>
                  <a:lnTo>
                    <a:pt x="1594356" y="8383"/>
                  </a:lnTo>
                  <a:lnTo>
                    <a:pt x="1532947" y="1147"/>
                  </a:lnTo>
                  <a:lnTo>
                    <a:pt x="1486520" y="0"/>
                  </a:lnTo>
                  <a:lnTo>
                    <a:pt x="1430519" y="5379"/>
                  </a:lnTo>
                  <a:lnTo>
                    <a:pt x="1375192" y="7493"/>
                  </a:lnTo>
                  <a:lnTo>
                    <a:pt x="1317204" y="9289"/>
                  </a:lnTo>
                  <a:lnTo>
                    <a:pt x="1254503" y="13545"/>
                  </a:lnTo>
                  <a:lnTo>
                    <a:pt x="1211255" y="13032"/>
                  </a:lnTo>
                  <a:lnTo>
                    <a:pt x="1154720" y="17750"/>
                  </a:lnTo>
                  <a:lnTo>
                    <a:pt x="1098492" y="18682"/>
                  </a:lnTo>
                  <a:lnTo>
                    <a:pt x="1042325" y="18866"/>
                  </a:lnTo>
                  <a:lnTo>
                    <a:pt x="986170" y="24492"/>
                  </a:lnTo>
                  <a:lnTo>
                    <a:pt x="922781" y="28462"/>
                  </a:lnTo>
                  <a:lnTo>
                    <a:pt x="860868" y="29247"/>
                  </a:lnTo>
                  <a:lnTo>
                    <a:pt x="798248" y="29402"/>
                  </a:lnTo>
                  <a:lnTo>
                    <a:pt x="749425" y="29429"/>
                  </a:lnTo>
                  <a:lnTo>
                    <a:pt x="688930" y="30607"/>
                  </a:lnTo>
                  <a:lnTo>
                    <a:pt x="628801" y="37773"/>
                  </a:lnTo>
                  <a:lnTo>
                    <a:pt x="566534" y="39535"/>
                  </a:lnTo>
                  <a:lnTo>
                    <a:pt x="517772" y="39840"/>
                  </a:lnTo>
                  <a:lnTo>
                    <a:pt x="456129" y="39943"/>
                  </a:lnTo>
                  <a:lnTo>
                    <a:pt x="407200" y="39961"/>
                  </a:lnTo>
                  <a:lnTo>
                    <a:pt x="345033" y="39967"/>
                  </a:lnTo>
                  <a:lnTo>
                    <a:pt x="294085" y="43087"/>
                  </a:lnTo>
                  <a:lnTo>
                    <a:pt x="245064" y="48301"/>
                  </a:lnTo>
                  <a:lnTo>
                    <a:pt x="197784" y="49846"/>
                  </a:lnTo>
                  <a:lnTo>
                    <a:pt x="134994" y="50368"/>
                  </a:lnTo>
                  <a:lnTo>
                    <a:pt x="86142" y="50459"/>
                  </a:lnTo>
                  <a:lnTo>
                    <a:pt x="25815" y="58825"/>
                  </a:lnTo>
                  <a:lnTo>
                    <a:pt x="0" y="61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5590632" y="842279"/>
            <a:ext cx="1137079" cy="400658"/>
            <a:chOff x="5590632" y="842279"/>
            <a:chExt cx="1137079" cy="400658"/>
          </a:xfrm>
        </p:grpSpPr>
        <p:sp>
          <p:nvSpPr>
            <p:cNvPr id="123" name="Freeform 122"/>
            <p:cNvSpPr/>
            <p:nvPr/>
          </p:nvSpPr>
          <p:spPr>
            <a:xfrm>
              <a:off x="5716974" y="1000207"/>
              <a:ext cx="8334" cy="221099"/>
            </a:xfrm>
            <a:custGeom>
              <a:avLst/>
              <a:gdLst/>
              <a:ahLst/>
              <a:cxnLst/>
              <a:rect l="0" t="0" r="0" b="0"/>
              <a:pathLst>
                <a:path w="8334" h="221099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55213"/>
                  </a:lnTo>
                  <a:lnTo>
                    <a:pt x="6758" y="19299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590632" y="918126"/>
              <a:ext cx="252976" cy="124196"/>
            </a:xfrm>
            <a:custGeom>
              <a:avLst/>
              <a:gdLst/>
              <a:ahLst/>
              <a:cxnLst/>
              <a:rect l="0" t="0" r="0" b="0"/>
              <a:pathLst>
                <a:path w="252976" h="124196">
                  <a:moveTo>
                    <a:pt x="0" y="92609"/>
                  </a:moveTo>
                  <a:lnTo>
                    <a:pt x="0" y="70253"/>
                  </a:lnTo>
                  <a:lnTo>
                    <a:pt x="6239" y="53037"/>
                  </a:lnTo>
                  <a:lnTo>
                    <a:pt x="11178" y="45171"/>
                  </a:lnTo>
                  <a:lnTo>
                    <a:pt x="26025" y="33311"/>
                  </a:lnTo>
                  <a:lnTo>
                    <a:pt x="87783" y="8721"/>
                  </a:lnTo>
                  <a:lnTo>
                    <a:pt x="141082" y="0"/>
                  </a:lnTo>
                  <a:lnTo>
                    <a:pt x="201566" y="617"/>
                  </a:lnTo>
                  <a:lnTo>
                    <a:pt x="222556" y="9220"/>
                  </a:lnTo>
                  <a:lnTo>
                    <a:pt x="247527" y="27217"/>
                  </a:lnTo>
                  <a:lnTo>
                    <a:pt x="251585" y="34976"/>
                  </a:lnTo>
                  <a:lnTo>
                    <a:pt x="252975" y="52957"/>
                  </a:lnTo>
                  <a:lnTo>
                    <a:pt x="246574" y="69527"/>
                  </a:lnTo>
                  <a:lnTo>
                    <a:pt x="234761" y="84690"/>
                  </a:lnTo>
                  <a:lnTo>
                    <a:pt x="208379" y="105211"/>
                  </a:lnTo>
                  <a:lnTo>
                    <a:pt x="178335" y="118050"/>
                  </a:lnTo>
                  <a:lnTo>
                    <a:pt x="136870" y="124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843316" y="1052849"/>
              <a:ext cx="84229" cy="139468"/>
            </a:xfrm>
            <a:custGeom>
              <a:avLst/>
              <a:gdLst/>
              <a:ahLst/>
              <a:cxnLst/>
              <a:rect l="0" t="0" r="0" b="0"/>
              <a:pathLst>
                <a:path w="84229" h="139468">
                  <a:moveTo>
                    <a:pt x="0" y="84228"/>
                  </a:moveTo>
                  <a:lnTo>
                    <a:pt x="14654" y="137256"/>
                  </a:lnTo>
                  <a:lnTo>
                    <a:pt x="16788" y="139467"/>
                  </a:lnTo>
                  <a:lnTo>
                    <a:pt x="18211" y="136262"/>
                  </a:lnTo>
                  <a:lnTo>
                    <a:pt x="18622" y="121392"/>
                  </a:lnTo>
                  <a:lnTo>
                    <a:pt x="11825" y="67459"/>
                  </a:lnTo>
                  <a:lnTo>
                    <a:pt x="16502" y="32856"/>
                  </a:lnTo>
                  <a:lnTo>
                    <a:pt x="21529" y="24244"/>
                  </a:lnTo>
                  <a:lnTo>
                    <a:pt x="36474" y="11555"/>
                  </a:lnTo>
                  <a:lnTo>
                    <a:pt x="54815" y="513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951559" y="1102473"/>
              <a:ext cx="129470" cy="135444"/>
            </a:xfrm>
            <a:custGeom>
              <a:avLst/>
              <a:gdLst/>
              <a:ahLst/>
              <a:cxnLst/>
              <a:rect l="0" t="0" r="0" b="0"/>
              <a:pathLst>
                <a:path w="129470" h="135444">
                  <a:moveTo>
                    <a:pt x="102327" y="13547"/>
                  </a:moveTo>
                  <a:lnTo>
                    <a:pt x="85559" y="2369"/>
                  </a:lnTo>
                  <a:lnTo>
                    <a:pt x="64848" y="0"/>
                  </a:lnTo>
                  <a:lnTo>
                    <a:pt x="42386" y="4017"/>
                  </a:lnTo>
                  <a:lnTo>
                    <a:pt x="24604" y="13601"/>
                  </a:lnTo>
                  <a:lnTo>
                    <a:pt x="12021" y="28779"/>
                  </a:lnTo>
                  <a:lnTo>
                    <a:pt x="3699" y="48393"/>
                  </a:lnTo>
                  <a:lnTo>
                    <a:pt x="0" y="72708"/>
                  </a:lnTo>
                  <a:lnTo>
                    <a:pt x="4596" y="92873"/>
                  </a:lnTo>
                  <a:lnTo>
                    <a:pt x="15607" y="109635"/>
                  </a:lnTo>
                  <a:lnTo>
                    <a:pt x="32199" y="124883"/>
                  </a:lnTo>
                  <a:lnTo>
                    <a:pt x="54391" y="133220"/>
                  </a:lnTo>
                  <a:lnTo>
                    <a:pt x="66860" y="135443"/>
                  </a:lnTo>
                  <a:lnTo>
                    <a:pt x="77512" y="133416"/>
                  </a:lnTo>
                  <a:lnTo>
                    <a:pt x="95587" y="121804"/>
                  </a:lnTo>
                  <a:lnTo>
                    <a:pt x="118917" y="95536"/>
                  </a:lnTo>
                  <a:lnTo>
                    <a:pt x="127248" y="72604"/>
                  </a:lnTo>
                  <a:lnTo>
                    <a:pt x="129469" y="59937"/>
                  </a:lnTo>
                  <a:lnTo>
                    <a:pt x="125699" y="36505"/>
                  </a:lnTo>
                  <a:lnTo>
                    <a:pt x="121417" y="25343"/>
                  </a:lnTo>
                  <a:lnTo>
                    <a:pt x="116224" y="17901"/>
                  </a:lnTo>
                  <a:lnTo>
                    <a:pt x="91798" y="3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109510" y="858919"/>
              <a:ext cx="144418" cy="384018"/>
            </a:xfrm>
            <a:custGeom>
              <a:avLst/>
              <a:gdLst/>
              <a:ahLst/>
              <a:cxnLst/>
              <a:rect l="0" t="0" r="0" b="0"/>
              <a:pathLst>
                <a:path w="144418" h="384018">
                  <a:moveTo>
                    <a:pt x="123360" y="225516"/>
                  </a:moveTo>
                  <a:lnTo>
                    <a:pt x="105380" y="209875"/>
                  </a:lnTo>
                  <a:lnTo>
                    <a:pt x="88463" y="201797"/>
                  </a:lnTo>
                  <a:lnTo>
                    <a:pt x="66126" y="200546"/>
                  </a:lnTo>
                  <a:lnTo>
                    <a:pt x="53619" y="201850"/>
                  </a:lnTo>
                  <a:lnTo>
                    <a:pt x="33483" y="212658"/>
                  </a:lnTo>
                  <a:lnTo>
                    <a:pt x="17904" y="229160"/>
                  </a:lnTo>
                  <a:lnTo>
                    <a:pt x="7081" y="248192"/>
                  </a:lnTo>
                  <a:lnTo>
                    <a:pt x="0" y="289817"/>
                  </a:lnTo>
                  <a:lnTo>
                    <a:pt x="3491" y="328016"/>
                  </a:lnTo>
                  <a:lnTo>
                    <a:pt x="17523" y="361561"/>
                  </a:lnTo>
                  <a:lnTo>
                    <a:pt x="33037" y="376837"/>
                  </a:lnTo>
                  <a:lnTo>
                    <a:pt x="42088" y="382549"/>
                  </a:lnTo>
                  <a:lnTo>
                    <a:pt x="50462" y="384017"/>
                  </a:lnTo>
                  <a:lnTo>
                    <a:pt x="58383" y="382656"/>
                  </a:lnTo>
                  <a:lnTo>
                    <a:pt x="73425" y="374904"/>
                  </a:lnTo>
                  <a:lnTo>
                    <a:pt x="87908" y="363661"/>
                  </a:lnTo>
                  <a:lnTo>
                    <a:pt x="103627" y="338587"/>
                  </a:lnTo>
                  <a:lnTo>
                    <a:pt x="123072" y="276873"/>
                  </a:lnTo>
                  <a:lnTo>
                    <a:pt x="131752" y="216163"/>
                  </a:lnTo>
                  <a:lnTo>
                    <a:pt x="133256" y="165163"/>
                  </a:lnTo>
                  <a:lnTo>
                    <a:pt x="139290" y="113007"/>
                  </a:lnTo>
                  <a:lnTo>
                    <a:pt x="134999" y="58622"/>
                  </a:lnTo>
                  <a:lnTo>
                    <a:pt x="124989" y="20218"/>
                  </a:lnTo>
                  <a:lnTo>
                    <a:pt x="113946" y="1301"/>
                  </a:lnTo>
                  <a:lnTo>
                    <a:pt x="110065" y="0"/>
                  </a:lnTo>
                  <a:lnTo>
                    <a:pt x="107478" y="3812"/>
                  </a:lnTo>
                  <a:lnTo>
                    <a:pt x="94424" y="61051"/>
                  </a:lnTo>
                  <a:lnTo>
                    <a:pt x="95679" y="100356"/>
                  </a:lnTo>
                  <a:lnTo>
                    <a:pt x="106584" y="161149"/>
                  </a:lnTo>
                  <a:lnTo>
                    <a:pt x="112767" y="219907"/>
                  </a:lnTo>
                  <a:lnTo>
                    <a:pt x="127324" y="277420"/>
                  </a:lnTo>
                  <a:lnTo>
                    <a:pt x="144417" y="309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314080" y="1042321"/>
              <a:ext cx="100960" cy="137045"/>
            </a:xfrm>
            <a:custGeom>
              <a:avLst/>
              <a:gdLst/>
              <a:ahLst/>
              <a:cxnLst/>
              <a:rect l="0" t="0" r="0" b="0"/>
              <a:pathLst>
                <a:path w="100960" h="137045">
                  <a:moveTo>
                    <a:pt x="13547" y="21057"/>
                  </a:moveTo>
                  <a:lnTo>
                    <a:pt x="2368" y="43414"/>
                  </a:lnTo>
                  <a:lnTo>
                    <a:pt x="0" y="63749"/>
                  </a:lnTo>
                  <a:lnTo>
                    <a:pt x="4016" y="84485"/>
                  </a:lnTo>
                  <a:lnTo>
                    <a:pt x="19432" y="114720"/>
                  </a:lnTo>
                  <a:lnTo>
                    <a:pt x="32150" y="131315"/>
                  </a:lnTo>
                  <a:lnTo>
                    <a:pt x="39987" y="135506"/>
                  </a:lnTo>
                  <a:lnTo>
                    <a:pt x="58053" y="137044"/>
                  </a:lnTo>
                  <a:lnTo>
                    <a:pt x="66614" y="133477"/>
                  </a:lnTo>
                  <a:lnTo>
                    <a:pt x="82366" y="120154"/>
                  </a:lnTo>
                  <a:lnTo>
                    <a:pt x="98798" y="92923"/>
                  </a:lnTo>
                  <a:lnTo>
                    <a:pt x="100959" y="72884"/>
                  </a:lnTo>
                  <a:lnTo>
                    <a:pt x="89721" y="16696"/>
                  </a:lnTo>
                  <a:lnTo>
                    <a:pt x="872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464171" y="1026203"/>
              <a:ext cx="105612" cy="142461"/>
            </a:xfrm>
            <a:custGeom>
              <a:avLst/>
              <a:gdLst/>
              <a:ahLst/>
              <a:cxnLst/>
              <a:rect l="0" t="0" r="0" b="0"/>
              <a:pathLst>
                <a:path w="105612" h="142461">
                  <a:moveTo>
                    <a:pt x="74026" y="5589"/>
                  </a:moveTo>
                  <a:lnTo>
                    <a:pt x="57258" y="0"/>
                  </a:lnTo>
                  <a:lnTo>
                    <a:pt x="39667" y="3495"/>
                  </a:lnTo>
                  <a:lnTo>
                    <a:pt x="21321" y="14017"/>
                  </a:lnTo>
                  <a:lnTo>
                    <a:pt x="5368" y="30392"/>
                  </a:lnTo>
                  <a:lnTo>
                    <a:pt x="1347" y="40842"/>
                  </a:lnTo>
                  <a:lnTo>
                    <a:pt x="0" y="64931"/>
                  </a:lnTo>
                  <a:lnTo>
                    <a:pt x="5818" y="99211"/>
                  </a:lnTo>
                  <a:lnTo>
                    <a:pt x="11007" y="107778"/>
                  </a:lnTo>
                  <a:lnTo>
                    <a:pt x="26130" y="120417"/>
                  </a:lnTo>
                  <a:lnTo>
                    <a:pt x="54375" y="134109"/>
                  </a:lnTo>
                  <a:lnTo>
                    <a:pt x="105611" y="142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643482" y="842279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0" y="0"/>
                  </a:moveTo>
                  <a:lnTo>
                    <a:pt x="6066" y="34792"/>
                  </a:lnTo>
                  <a:lnTo>
                    <a:pt x="1544" y="96777"/>
                  </a:lnTo>
                  <a:lnTo>
                    <a:pt x="457" y="147998"/>
                  </a:lnTo>
                  <a:lnTo>
                    <a:pt x="3254" y="197099"/>
                  </a:lnTo>
                  <a:lnTo>
                    <a:pt x="9092" y="255613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517140" y="937036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6425" y="0"/>
                  </a:lnTo>
                  <a:lnTo>
                    <a:pt x="101478" y="0"/>
                  </a:lnTo>
                  <a:lnTo>
                    <a:pt x="46734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5601160" y="1579274"/>
            <a:ext cx="1054509" cy="347442"/>
            <a:chOff x="5601160" y="1579274"/>
            <a:chExt cx="1054509" cy="347442"/>
          </a:xfrm>
        </p:grpSpPr>
        <p:sp>
          <p:nvSpPr>
            <p:cNvPr id="133" name="Freeform 132"/>
            <p:cNvSpPr/>
            <p:nvPr/>
          </p:nvSpPr>
          <p:spPr>
            <a:xfrm>
              <a:off x="5721913" y="1600331"/>
              <a:ext cx="37176" cy="273742"/>
            </a:xfrm>
            <a:custGeom>
              <a:avLst/>
              <a:gdLst/>
              <a:ahLst/>
              <a:cxnLst/>
              <a:rect l="0" t="0" r="0" b="0"/>
              <a:pathLst>
                <a:path w="37176" h="273742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8251" y="122570"/>
                  </a:lnTo>
                  <a:lnTo>
                    <a:pt x="16907" y="177867"/>
                  </a:lnTo>
                  <a:lnTo>
                    <a:pt x="30312" y="237775"/>
                  </a:lnTo>
                  <a:lnTo>
                    <a:pt x="3717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601160" y="1579274"/>
              <a:ext cx="305328" cy="84229"/>
            </a:xfrm>
            <a:custGeom>
              <a:avLst/>
              <a:gdLst/>
              <a:ahLst/>
              <a:cxnLst/>
              <a:rect l="0" t="0" r="0" b="0"/>
              <a:pathLst>
                <a:path w="305328" h="84229">
                  <a:moveTo>
                    <a:pt x="305327" y="0"/>
                  </a:moveTo>
                  <a:lnTo>
                    <a:pt x="246710" y="20244"/>
                  </a:lnTo>
                  <a:lnTo>
                    <a:pt x="184131" y="37751"/>
                  </a:lnTo>
                  <a:lnTo>
                    <a:pt x="133976" y="48880"/>
                  </a:lnTo>
                  <a:lnTo>
                    <a:pt x="74514" y="63121"/>
                  </a:lnTo>
                  <a:lnTo>
                    <a:pt x="15532" y="7954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911426" y="1758259"/>
              <a:ext cx="16119" cy="115814"/>
            </a:xfrm>
            <a:custGeom>
              <a:avLst/>
              <a:gdLst/>
              <a:ahLst/>
              <a:cxnLst/>
              <a:rect l="0" t="0" r="0" b="0"/>
              <a:pathLst>
                <a:path w="16119" h="115814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465" y="97094"/>
                  </a:lnTo>
                  <a:lnTo>
                    <a:pt x="1611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885430" y="16740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995654" y="1725062"/>
              <a:ext cx="237217" cy="149011"/>
            </a:xfrm>
            <a:custGeom>
              <a:avLst/>
              <a:gdLst/>
              <a:ahLst/>
              <a:cxnLst/>
              <a:rect l="0" t="0" r="0" b="0"/>
              <a:pathLst>
                <a:path w="237217" h="149011">
                  <a:moveTo>
                    <a:pt x="5589" y="64782"/>
                  </a:moveTo>
                  <a:lnTo>
                    <a:pt x="0" y="81550"/>
                  </a:lnTo>
                  <a:lnTo>
                    <a:pt x="2114" y="114334"/>
                  </a:lnTo>
                  <a:lnTo>
                    <a:pt x="3272" y="117704"/>
                  </a:lnTo>
                  <a:lnTo>
                    <a:pt x="4045" y="115271"/>
                  </a:lnTo>
                  <a:lnTo>
                    <a:pt x="8574" y="55336"/>
                  </a:lnTo>
                  <a:lnTo>
                    <a:pt x="15105" y="34847"/>
                  </a:lnTo>
                  <a:lnTo>
                    <a:pt x="25806" y="17943"/>
                  </a:lnTo>
                  <a:lnTo>
                    <a:pt x="33105" y="14838"/>
                  </a:lnTo>
                  <a:lnTo>
                    <a:pt x="41480" y="15109"/>
                  </a:lnTo>
                  <a:lnTo>
                    <a:pt x="58976" y="21648"/>
                  </a:lnTo>
                  <a:lnTo>
                    <a:pt x="74550" y="32353"/>
                  </a:lnTo>
                  <a:lnTo>
                    <a:pt x="86152" y="48030"/>
                  </a:lnTo>
                  <a:lnTo>
                    <a:pt x="92868" y="59676"/>
                  </a:lnTo>
                  <a:lnTo>
                    <a:pt x="93020" y="57869"/>
                  </a:lnTo>
                  <a:lnTo>
                    <a:pt x="91953" y="53154"/>
                  </a:lnTo>
                  <a:lnTo>
                    <a:pt x="96039" y="24162"/>
                  </a:lnTo>
                  <a:lnTo>
                    <a:pt x="100985" y="15475"/>
                  </a:lnTo>
                  <a:lnTo>
                    <a:pt x="115838" y="2704"/>
                  </a:lnTo>
                  <a:lnTo>
                    <a:pt x="124711" y="0"/>
                  </a:lnTo>
                  <a:lnTo>
                    <a:pt x="143930" y="115"/>
                  </a:lnTo>
                  <a:lnTo>
                    <a:pt x="174481" y="12346"/>
                  </a:lnTo>
                  <a:lnTo>
                    <a:pt x="192176" y="30559"/>
                  </a:lnTo>
                  <a:lnTo>
                    <a:pt x="221406" y="85492"/>
                  </a:lnTo>
                  <a:lnTo>
                    <a:pt x="233747" y="124765"/>
                  </a:lnTo>
                  <a:lnTo>
                    <a:pt x="237216" y="149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235195" y="1670832"/>
              <a:ext cx="157424" cy="213770"/>
            </a:xfrm>
            <a:custGeom>
              <a:avLst/>
              <a:gdLst/>
              <a:ahLst/>
              <a:cxnLst/>
              <a:rect l="0" t="0" r="0" b="0"/>
              <a:pathLst>
                <a:path w="157424" h="213770">
                  <a:moveTo>
                    <a:pt x="71375" y="97955"/>
                  </a:moveTo>
                  <a:lnTo>
                    <a:pt x="124080" y="78827"/>
                  </a:lnTo>
                  <a:lnTo>
                    <a:pt x="140033" y="67617"/>
                  </a:lnTo>
                  <a:lnTo>
                    <a:pt x="151802" y="51716"/>
                  </a:lnTo>
                  <a:lnTo>
                    <a:pt x="156578" y="42563"/>
                  </a:lnTo>
                  <a:lnTo>
                    <a:pt x="157423" y="34121"/>
                  </a:lnTo>
                  <a:lnTo>
                    <a:pt x="152122" y="18502"/>
                  </a:lnTo>
                  <a:lnTo>
                    <a:pt x="138848" y="6880"/>
                  </a:lnTo>
                  <a:lnTo>
                    <a:pt x="130395" y="2144"/>
                  </a:lnTo>
                  <a:lnTo>
                    <a:pt x="108524" y="0"/>
                  </a:lnTo>
                  <a:lnTo>
                    <a:pt x="84376" y="4117"/>
                  </a:lnTo>
                  <a:lnTo>
                    <a:pt x="61945" y="13745"/>
                  </a:lnTo>
                  <a:lnTo>
                    <a:pt x="35176" y="37909"/>
                  </a:lnTo>
                  <a:lnTo>
                    <a:pt x="13575" y="77515"/>
                  </a:lnTo>
                  <a:lnTo>
                    <a:pt x="2906" y="111006"/>
                  </a:lnTo>
                  <a:lnTo>
                    <a:pt x="0" y="140800"/>
                  </a:lnTo>
                  <a:lnTo>
                    <a:pt x="2735" y="153425"/>
                  </a:lnTo>
                  <a:lnTo>
                    <a:pt x="22181" y="182371"/>
                  </a:lnTo>
                  <a:lnTo>
                    <a:pt x="50318" y="213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454421" y="1652974"/>
              <a:ext cx="201248" cy="273742"/>
            </a:xfrm>
            <a:custGeom>
              <a:avLst/>
              <a:gdLst/>
              <a:ahLst/>
              <a:cxnLst/>
              <a:rect l="0" t="0" r="0" b="0"/>
              <a:pathLst>
                <a:path w="201248" h="273742">
                  <a:moveTo>
                    <a:pt x="146947" y="0"/>
                  </a:moveTo>
                  <a:lnTo>
                    <a:pt x="84854" y="14654"/>
                  </a:lnTo>
                  <a:lnTo>
                    <a:pt x="31275" y="40000"/>
                  </a:lnTo>
                  <a:lnTo>
                    <a:pt x="20700" y="44214"/>
                  </a:lnTo>
                  <a:lnTo>
                    <a:pt x="5829" y="58255"/>
                  </a:lnTo>
                  <a:lnTo>
                    <a:pt x="226" y="66913"/>
                  </a:lnTo>
                  <a:lnTo>
                    <a:pt x="0" y="75024"/>
                  </a:lnTo>
                  <a:lnTo>
                    <a:pt x="3358" y="82771"/>
                  </a:lnTo>
                  <a:lnTo>
                    <a:pt x="9107" y="90275"/>
                  </a:lnTo>
                  <a:lnTo>
                    <a:pt x="27973" y="101734"/>
                  </a:lnTo>
                  <a:lnTo>
                    <a:pt x="83801" y="118621"/>
                  </a:lnTo>
                  <a:lnTo>
                    <a:pt x="145563" y="139897"/>
                  </a:lnTo>
                  <a:lnTo>
                    <a:pt x="156553" y="145907"/>
                  </a:lnTo>
                  <a:lnTo>
                    <a:pt x="175003" y="165063"/>
                  </a:lnTo>
                  <a:lnTo>
                    <a:pt x="200322" y="209900"/>
                  </a:lnTo>
                  <a:lnTo>
                    <a:pt x="201247" y="219482"/>
                  </a:lnTo>
                  <a:lnTo>
                    <a:pt x="196037" y="236367"/>
                  </a:lnTo>
                  <a:lnTo>
                    <a:pt x="179683" y="248551"/>
                  </a:lnTo>
                  <a:lnTo>
                    <a:pt x="124820" y="270258"/>
                  </a:lnTo>
                  <a:lnTo>
                    <a:pt x="11536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5516933" y="0"/>
            <a:ext cx="1998807" cy="3232249"/>
            <a:chOff x="5516933" y="0"/>
            <a:chExt cx="1998807" cy="3232249"/>
          </a:xfrm>
        </p:grpSpPr>
        <p:sp>
          <p:nvSpPr>
            <p:cNvPr id="141" name="Freeform 140"/>
            <p:cNvSpPr/>
            <p:nvPr/>
          </p:nvSpPr>
          <p:spPr>
            <a:xfrm>
              <a:off x="5516933" y="2318787"/>
              <a:ext cx="189513" cy="397566"/>
            </a:xfrm>
            <a:custGeom>
              <a:avLst/>
              <a:gdLst/>
              <a:ahLst/>
              <a:cxnLst/>
              <a:rect l="0" t="0" r="0" b="0"/>
              <a:pathLst>
                <a:path w="189513" h="397566">
                  <a:moveTo>
                    <a:pt x="0" y="397565"/>
                  </a:moveTo>
                  <a:lnTo>
                    <a:pt x="5589" y="335472"/>
                  </a:lnTo>
                  <a:lnTo>
                    <a:pt x="9552" y="276852"/>
                  </a:lnTo>
                  <a:lnTo>
                    <a:pt x="10239" y="230907"/>
                  </a:lnTo>
                  <a:lnTo>
                    <a:pt x="10442" y="175049"/>
                  </a:lnTo>
                  <a:lnTo>
                    <a:pt x="10502" y="122104"/>
                  </a:lnTo>
                  <a:lnTo>
                    <a:pt x="10517" y="91084"/>
                  </a:lnTo>
                  <a:lnTo>
                    <a:pt x="14030" y="83280"/>
                  </a:lnTo>
                  <a:lnTo>
                    <a:pt x="19882" y="80417"/>
                  </a:lnTo>
                  <a:lnTo>
                    <a:pt x="27292" y="80848"/>
                  </a:lnTo>
                  <a:lnTo>
                    <a:pt x="33403" y="86984"/>
                  </a:lnTo>
                  <a:lnTo>
                    <a:pt x="61055" y="143727"/>
                  </a:lnTo>
                  <a:lnTo>
                    <a:pt x="77438" y="159186"/>
                  </a:lnTo>
                  <a:lnTo>
                    <a:pt x="86720" y="164946"/>
                  </a:lnTo>
                  <a:lnTo>
                    <a:pt x="96418" y="166446"/>
                  </a:lnTo>
                  <a:lnTo>
                    <a:pt x="116551" y="161875"/>
                  </a:lnTo>
                  <a:lnTo>
                    <a:pt x="124494" y="155040"/>
                  </a:lnTo>
                  <a:lnTo>
                    <a:pt x="136438" y="134968"/>
                  </a:lnTo>
                  <a:lnTo>
                    <a:pt x="146403" y="76719"/>
                  </a:lnTo>
                  <a:lnTo>
                    <a:pt x="155304" y="18940"/>
                  </a:lnTo>
                  <a:lnTo>
                    <a:pt x="156761" y="0"/>
                  </a:lnTo>
                  <a:lnTo>
                    <a:pt x="157409" y="7180"/>
                  </a:lnTo>
                  <a:lnTo>
                    <a:pt x="149525" y="69094"/>
                  </a:lnTo>
                  <a:lnTo>
                    <a:pt x="151148" y="123205"/>
                  </a:lnTo>
                  <a:lnTo>
                    <a:pt x="159038" y="179403"/>
                  </a:lnTo>
                  <a:lnTo>
                    <a:pt x="168785" y="234268"/>
                  </a:lnTo>
                  <a:lnTo>
                    <a:pt x="176969" y="294729"/>
                  </a:lnTo>
                  <a:lnTo>
                    <a:pt x="189512" y="3449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774368" y="2463668"/>
              <a:ext cx="121591" cy="209209"/>
            </a:xfrm>
            <a:custGeom>
              <a:avLst/>
              <a:gdLst/>
              <a:ahLst/>
              <a:cxnLst/>
              <a:rect l="0" t="0" r="0" b="0"/>
              <a:pathLst>
                <a:path w="121591" h="209209">
                  <a:moveTo>
                    <a:pt x="16305" y="42114"/>
                  </a:moveTo>
                  <a:lnTo>
                    <a:pt x="9070" y="69670"/>
                  </a:lnTo>
                  <a:lnTo>
                    <a:pt x="3308" y="122773"/>
                  </a:lnTo>
                  <a:lnTo>
                    <a:pt x="0" y="145813"/>
                  </a:lnTo>
                  <a:lnTo>
                    <a:pt x="2430" y="167751"/>
                  </a:lnTo>
                  <a:lnTo>
                    <a:pt x="15964" y="199832"/>
                  </a:lnTo>
                  <a:lnTo>
                    <a:pt x="24266" y="205751"/>
                  </a:lnTo>
                  <a:lnTo>
                    <a:pt x="45970" y="209208"/>
                  </a:lnTo>
                  <a:lnTo>
                    <a:pt x="55969" y="206153"/>
                  </a:lnTo>
                  <a:lnTo>
                    <a:pt x="73318" y="193399"/>
                  </a:lnTo>
                  <a:lnTo>
                    <a:pt x="96239" y="166488"/>
                  </a:lnTo>
                  <a:lnTo>
                    <a:pt x="112259" y="130698"/>
                  </a:lnTo>
                  <a:lnTo>
                    <a:pt x="119747" y="76683"/>
                  </a:lnTo>
                  <a:lnTo>
                    <a:pt x="121226" y="27192"/>
                  </a:lnTo>
                  <a:lnTo>
                    <a:pt x="1215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948605" y="2284683"/>
              <a:ext cx="21054" cy="431670"/>
            </a:xfrm>
            <a:custGeom>
              <a:avLst/>
              <a:gdLst/>
              <a:ahLst/>
              <a:cxnLst/>
              <a:rect l="0" t="0" r="0" b="0"/>
              <a:pathLst>
                <a:path w="21054" h="431670">
                  <a:moveTo>
                    <a:pt x="10524" y="0"/>
                  </a:moveTo>
                  <a:lnTo>
                    <a:pt x="2191" y="57265"/>
                  </a:lnTo>
                  <a:lnTo>
                    <a:pt x="646" y="106655"/>
                  </a:lnTo>
                  <a:lnTo>
                    <a:pt x="188" y="158334"/>
                  </a:lnTo>
                  <a:lnTo>
                    <a:pt x="53" y="210691"/>
                  </a:lnTo>
                  <a:lnTo>
                    <a:pt x="13" y="266368"/>
                  </a:lnTo>
                  <a:lnTo>
                    <a:pt x="0" y="324199"/>
                  </a:lnTo>
                  <a:lnTo>
                    <a:pt x="5586" y="384964"/>
                  </a:lnTo>
                  <a:lnTo>
                    <a:pt x="21053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096000" y="2284683"/>
              <a:ext cx="42115" cy="357971"/>
            </a:xfrm>
            <a:custGeom>
              <a:avLst/>
              <a:gdLst/>
              <a:ahLst/>
              <a:cxnLst/>
              <a:rect l="0" t="0" r="0" b="0"/>
              <a:pathLst>
                <a:path w="42115" h="357971">
                  <a:moveTo>
                    <a:pt x="0" y="0"/>
                  </a:moveTo>
                  <a:lnTo>
                    <a:pt x="0" y="57265"/>
                  </a:lnTo>
                  <a:lnTo>
                    <a:pt x="3119" y="106655"/>
                  </a:lnTo>
                  <a:lnTo>
                    <a:pt x="11452" y="158334"/>
                  </a:lnTo>
                  <a:lnTo>
                    <a:pt x="21331" y="213810"/>
                  </a:lnTo>
                  <a:lnTo>
                    <a:pt x="31667" y="268462"/>
                  </a:lnTo>
                  <a:lnTo>
                    <a:pt x="40050" y="328851"/>
                  </a:lnTo>
                  <a:lnTo>
                    <a:pt x="42114" y="357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022300" y="2400497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0"/>
                  </a:moveTo>
                  <a:lnTo>
                    <a:pt x="123940" y="17958"/>
                  </a:lnTo>
                  <a:lnTo>
                    <a:pt x="72532" y="31667"/>
                  </a:lnTo>
                  <a:lnTo>
                    <a:pt x="34359" y="4525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264456" y="2526839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48931"/>
                  </a:lnTo>
                  <a:lnTo>
                    <a:pt x="7236" y="11042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253927" y="24004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380269" y="2472639"/>
              <a:ext cx="112936" cy="409285"/>
            </a:xfrm>
            <a:custGeom>
              <a:avLst/>
              <a:gdLst/>
              <a:ahLst/>
              <a:cxnLst/>
              <a:rect l="0" t="0" r="0" b="0"/>
              <a:pathLst>
                <a:path w="112936" h="409285">
                  <a:moveTo>
                    <a:pt x="0" y="138428"/>
                  </a:moveTo>
                  <a:lnTo>
                    <a:pt x="7236" y="165984"/>
                  </a:lnTo>
                  <a:lnTo>
                    <a:pt x="12998" y="219087"/>
                  </a:lnTo>
                  <a:lnTo>
                    <a:pt x="19465" y="275243"/>
                  </a:lnTo>
                  <a:lnTo>
                    <a:pt x="26175" y="325455"/>
                  </a:lnTo>
                  <a:lnTo>
                    <a:pt x="38922" y="379182"/>
                  </a:lnTo>
                  <a:lnTo>
                    <a:pt x="45765" y="406087"/>
                  </a:lnTo>
                  <a:lnTo>
                    <a:pt x="45717" y="409284"/>
                  </a:lnTo>
                  <a:lnTo>
                    <a:pt x="39426" y="397239"/>
                  </a:lnTo>
                  <a:lnTo>
                    <a:pt x="25899" y="340676"/>
                  </a:lnTo>
                  <a:lnTo>
                    <a:pt x="22492" y="283361"/>
                  </a:lnTo>
                  <a:lnTo>
                    <a:pt x="20312" y="225435"/>
                  </a:lnTo>
                  <a:lnTo>
                    <a:pt x="12808" y="166403"/>
                  </a:lnTo>
                  <a:lnTo>
                    <a:pt x="5390" y="110289"/>
                  </a:lnTo>
                  <a:lnTo>
                    <a:pt x="2235" y="57004"/>
                  </a:lnTo>
                  <a:lnTo>
                    <a:pt x="6062" y="29320"/>
                  </a:lnTo>
                  <a:lnTo>
                    <a:pt x="12231" y="18896"/>
                  </a:lnTo>
                  <a:lnTo>
                    <a:pt x="31562" y="4194"/>
                  </a:lnTo>
                  <a:lnTo>
                    <a:pt x="52632" y="0"/>
                  </a:lnTo>
                  <a:lnTo>
                    <a:pt x="63164" y="519"/>
                  </a:lnTo>
                  <a:lnTo>
                    <a:pt x="81105" y="7335"/>
                  </a:lnTo>
                  <a:lnTo>
                    <a:pt x="89165" y="12428"/>
                  </a:lnTo>
                  <a:lnTo>
                    <a:pt x="101240" y="27446"/>
                  </a:lnTo>
                  <a:lnTo>
                    <a:pt x="106098" y="36364"/>
                  </a:lnTo>
                  <a:lnTo>
                    <a:pt x="112935" y="76861"/>
                  </a:lnTo>
                  <a:lnTo>
                    <a:pt x="108295" y="102876"/>
                  </a:lnTo>
                  <a:lnTo>
                    <a:pt x="103782" y="114727"/>
                  </a:lnTo>
                  <a:lnTo>
                    <a:pt x="89409" y="131014"/>
                  </a:lnTo>
                  <a:lnTo>
                    <a:pt x="42114" y="159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532131" y="2274155"/>
              <a:ext cx="27123" cy="357970"/>
            </a:xfrm>
            <a:custGeom>
              <a:avLst/>
              <a:gdLst/>
              <a:ahLst/>
              <a:cxnLst/>
              <a:rect l="0" t="0" r="0" b="0"/>
              <a:pathLst>
                <a:path w="27123" h="357970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8727" y="149572"/>
                  </a:lnTo>
                  <a:lnTo>
                    <a:pt x="14263" y="211214"/>
                  </a:lnTo>
                  <a:lnTo>
                    <a:pt x="19023" y="267693"/>
                  </a:lnTo>
                  <a:lnTo>
                    <a:pt x="25522" y="328698"/>
                  </a:lnTo>
                  <a:lnTo>
                    <a:pt x="2712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622425" y="2505782"/>
              <a:ext cx="31586" cy="42115"/>
            </a:xfrm>
            <a:custGeom>
              <a:avLst/>
              <a:gdLst/>
              <a:ahLst/>
              <a:cxnLst/>
              <a:rect l="0" t="0" r="0" b="0"/>
              <a:pathLst>
                <a:path w="31586" h="42115">
                  <a:moveTo>
                    <a:pt x="0" y="0"/>
                  </a:moveTo>
                  <a:lnTo>
                    <a:pt x="19786" y="22906"/>
                  </a:lnTo>
                  <a:lnTo>
                    <a:pt x="31585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632953" y="2432082"/>
              <a:ext cx="94758" cy="379027"/>
            </a:xfrm>
            <a:custGeom>
              <a:avLst/>
              <a:gdLst/>
              <a:ahLst/>
              <a:cxnLst/>
              <a:rect l="0" t="0" r="0" b="0"/>
              <a:pathLst>
                <a:path w="94758" h="379027">
                  <a:moveTo>
                    <a:pt x="94757" y="0"/>
                  </a:moveTo>
                  <a:lnTo>
                    <a:pt x="80103" y="58617"/>
                  </a:lnTo>
                  <a:lnTo>
                    <a:pt x="66558" y="111622"/>
                  </a:lnTo>
                  <a:lnTo>
                    <a:pt x="52618" y="163339"/>
                  </a:lnTo>
                  <a:lnTo>
                    <a:pt x="38599" y="218008"/>
                  </a:lnTo>
                  <a:lnTo>
                    <a:pt x="21057" y="279574"/>
                  </a:lnTo>
                  <a:lnTo>
                    <a:pt x="7019" y="33949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433119" y="0"/>
              <a:ext cx="82621" cy="3232249"/>
            </a:xfrm>
            <a:custGeom>
              <a:avLst/>
              <a:gdLst/>
              <a:ahLst/>
              <a:cxnLst/>
              <a:rect l="0" t="0" r="0" b="0"/>
              <a:pathLst>
                <a:path w="82621" h="3232249">
                  <a:moveTo>
                    <a:pt x="52642" y="0"/>
                  </a:moveTo>
                  <a:lnTo>
                    <a:pt x="28923" y="43962"/>
                  </a:lnTo>
                  <a:lnTo>
                    <a:pt x="21441" y="101404"/>
                  </a:lnTo>
                  <a:lnTo>
                    <a:pt x="14282" y="154177"/>
                  </a:lnTo>
                  <a:lnTo>
                    <a:pt x="12197" y="197595"/>
                  </a:lnTo>
                  <a:lnTo>
                    <a:pt x="11270" y="244187"/>
                  </a:lnTo>
                  <a:lnTo>
                    <a:pt x="10749" y="307098"/>
                  </a:lnTo>
                  <a:lnTo>
                    <a:pt x="10573" y="370277"/>
                  </a:lnTo>
                  <a:lnTo>
                    <a:pt x="10538" y="428987"/>
                  </a:lnTo>
                  <a:lnTo>
                    <a:pt x="10532" y="478577"/>
                  </a:lnTo>
                  <a:lnTo>
                    <a:pt x="10529" y="530315"/>
                  </a:lnTo>
                  <a:lnTo>
                    <a:pt x="10529" y="582689"/>
                  </a:lnTo>
                  <a:lnTo>
                    <a:pt x="10528" y="636422"/>
                  </a:lnTo>
                  <a:lnTo>
                    <a:pt x="9359" y="695107"/>
                  </a:lnTo>
                  <a:lnTo>
                    <a:pt x="3292" y="750060"/>
                  </a:lnTo>
                  <a:lnTo>
                    <a:pt x="976" y="804556"/>
                  </a:lnTo>
                  <a:lnTo>
                    <a:pt x="289" y="864637"/>
                  </a:lnTo>
                  <a:lnTo>
                    <a:pt x="86" y="926893"/>
                  </a:lnTo>
                  <a:lnTo>
                    <a:pt x="25" y="989793"/>
                  </a:lnTo>
                  <a:lnTo>
                    <a:pt x="11" y="1031843"/>
                  </a:lnTo>
                  <a:lnTo>
                    <a:pt x="5" y="1077048"/>
                  </a:lnTo>
                  <a:lnTo>
                    <a:pt x="2" y="1124436"/>
                  </a:lnTo>
                  <a:lnTo>
                    <a:pt x="1" y="1172793"/>
                  </a:lnTo>
                  <a:lnTo>
                    <a:pt x="0" y="1218462"/>
                  </a:lnTo>
                  <a:lnTo>
                    <a:pt x="0" y="1263325"/>
                  </a:lnTo>
                  <a:lnTo>
                    <a:pt x="0" y="1310561"/>
                  </a:lnTo>
                  <a:lnTo>
                    <a:pt x="0" y="1355731"/>
                  </a:lnTo>
                  <a:lnTo>
                    <a:pt x="0" y="1400373"/>
                  </a:lnTo>
                  <a:lnTo>
                    <a:pt x="0" y="1447510"/>
                  </a:lnTo>
                  <a:lnTo>
                    <a:pt x="0" y="1492636"/>
                  </a:lnTo>
                  <a:lnTo>
                    <a:pt x="0" y="1536089"/>
                  </a:lnTo>
                  <a:lnTo>
                    <a:pt x="0" y="1578798"/>
                  </a:lnTo>
                  <a:lnTo>
                    <a:pt x="3120" y="1621177"/>
                  </a:lnTo>
                  <a:lnTo>
                    <a:pt x="7236" y="1664578"/>
                  </a:lnTo>
                  <a:lnTo>
                    <a:pt x="9065" y="1711163"/>
                  </a:lnTo>
                  <a:lnTo>
                    <a:pt x="9878" y="1756045"/>
                  </a:lnTo>
                  <a:lnTo>
                    <a:pt x="11410" y="1801728"/>
                  </a:lnTo>
                  <a:lnTo>
                    <a:pt x="15989" y="1853228"/>
                  </a:lnTo>
                  <a:lnTo>
                    <a:pt x="15686" y="1901073"/>
                  </a:lnTo>
                  <a:lnTo>
                    <a:pt x="12821" y="1946904"/>
                  </a:lnTo>
                  <a:lnTo>
                    <a:pt x="11547" y="1994569"/>
                  </a:lnTo>
                  <a:lnTo>
                    <a:pt x="10981" y="2043050"/>
                  </a:lnTo>
                  <a:lnTo>
                    <a:pt x="10730" y="2091893"/>
                  </a:lnTo>
                  <a:lnTo>
                    <a:pt x="10618" y="2140897"/>
                  </a:lnTo>
                  <a:lnTo>
                    <a:pt x="7449" y="2186853"/>
                  </a:lnTo>
                  <a:lnTo>
                    <a:pt x="3310" y="2231845"/>
                  </a:lnTo>
                  <a:lnTo>
                    <a:pt x="1471" y="2279137"/>
                  </a:lnTo>
                  <a:lnTo>
                    <a:pt x="654" y="2324332"/>
                  </a:lnTo>
                  <a:lnTo>
                    <a:pt x="1460" y="2367816"/>
                  </a:lnTo>
                  <a:lnTo>
                    <a:pt x="5719" y="2410539"/>
                  </a:lnTo>
                  <a:lnTo>
                    <a:pt x="8391" y="2452923"/>
                  </a:lnTo>
                  <a:lnTo>
                    <a:pt x="13015" y="2513127"/>
                  </a:lnTo>
                  <a:lnTo>
                    <a:pt x="18674" y="2571129"/>
                  </a:lnTo>
                  <a:lnTo>
                    <a:pt x="23470" y="2629649"/>
                  </a:lnTo>
                  <a:lnTo>
                    <a:pt x="29182" y="2687153"/>
                  </a:lnTo>
                  <a:lnTo>
                    <a:pt x="30873" y="2745525"/>
                  </a:lnTo>
                  <a:lnTo>
                    <a:pt x="34494" y="2796746"/>
                  </a:lnTo>
                  <a:lnTo>
                    <a:pt x="46198" y="2855975"/>
                  </a:lnTo>
                  <a:lnTo>
                    <a:pt x="58605" y="2912734"/>
                  </a:lnTo>
                  <a:lnTo>
                    <a:pt x="65389" y="2969006"/>
                  </a:lnTo>
                  <a:lnTo>
                    <a:pt x="71237" y="3020500"/>
                  </a:lnTo>
                  <a:lnTo>
                    <a:pt x="76089" y="3075141"/>
                  </a:lnTo>
                  <a:lnTo>
                    <a:pt x="82620" y="3130635"/>
                  </a:lnTo>
                  <a:lnTo>
                    <a:pt x="78162" y="3183813"/>
                  </a:lnTo>
                  <a:lnTo>
                    <a:pt x="73700" y="32322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7628480" y="144309"/>
            <a:ext cx="1541842" cy="413702"/>
            <a:chOff x="7628480" y="144309"/>
            <a:chExt cx="1541842" cy="413702"/>
          </a:xfrm>
        </p:grpSpPr>
        <p:sp>
          <p:nvSpPr>
            <p:cNvPr id="154" name="Freeform 153"/>
            <p:cNvSpPr/>
            <p:nvPr/>
          </p:nvSpPr>
          <p:spPr>
            <a:xfrm>
              <a:off x="7628480" y="144309"/>
              <a:ext cx="316258" cy="297888"/>
            </a:xfrm>
            <a:custGeom>
              <a:avLst/>
              <a:gdLst/>
              <a:ahLst/>
              <a:cxnLst/>
              <a:rect l="0" t="0" r="0" b="0"/>
              <a:pathLst>
                <a:path w="316258" h="297888">
                  <a:moveTo>
                    <a:pt x="67851" y="297887"/>
                  </a:moveTo>
                  <a:lnTo>
                    <a:pt x="49893" y="236777"/>
                  </a:lnTo>
                  <a:lnTo>
                    <a:pt x="32702" y="176756"/>
                  </a:lnTo>
                  <a:lnTo>
                    <a:pt x="15202" y="119589"/>
                  </a:lnTo>
                  <a:lnTo>
                    <a:pt x="0" y="66351"/>
                  </a:lnTo>
                  <a:lnTo>
                    <a:pt x="1820" y="45244"/>
                  </a:lnTo>
                  <a:lnTo>
                    <a:pt x="9649" y="27284"/>
                  </a:lnTo>
                  <a:lnTo>
                    <a:pt x="15011" y="19219"/>
                  </a:lnTo>
                  <a:lnTo>
                    <a:pt x="30330" y="7139"/>
                  </a:lnTo>
                  <a:lnTo>
                    <a:pt x="39327" y="2279"/>
                  </a:lnTo>
                  <a:lnTo>
                    <a:pt x="58684" y="0"/>
                  </a:lnTo>
                  <a:lnTo>
                    <a:pt x="118551" y="12258"/>
                  </a:lnTo>
                  <a:lnTo>
                    <a:pt x="173446" y="38912"/>
                  </a:lnTo>
                  <a:lnTo>
                    <a:pt x="233792" y="72234"/>
                  </a:lnTo>
                  <a:lnTo>
                    <a:pt x="296930" y="122167"/>
                  </a:lnTo>
                  <a:lnTo>
                    <a:pt x="304798" y="131607"/>
                  </a:lnTo>
                  <a:lnTo>
                    <a:pt x="313541" y="154575"/>
                  </a:lnTo>
                  <a:lnTo>
                    <a:pt x="316257" y="179211"/>
                  </a:lnTo>
                  <a:lnTo>
                    <a:pt x="313564" y="201858"/>
                  </a:lnTo>
                  <a:lnTo>
                    <a:pt x="302229" y="223622"/>
                  </a:lnTo>
                  <a:lnTo>
                    <a:pt x="294293" y="234339"/>
                  </a:lnTo>
                  <a:lnTo>
                    <a:pt x="272998" y="249367"/>
                  </a:lnTo>
                  <a:lnTo>
                    <a:pt x="214752" y="271307"/>
                  </a:lnTo>
                  <a:lnTo>
                    <a:pt x="161816" y="275739"/>
                  </a:lnTo>
                  <a:lnTo>
                    <a:pt x="123378" y="273388"/>
                  </a:lnTo>
                  <a:lnTo>
                    <a:pt x="88908" y="266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991130" y="315854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3292" y="27557"/>
                  </a:lnTo>
                  <a:lnTo>
                    <a:pt x="650" y="8689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938487" y="2105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085886" y="273740"/>
              <a:ext cx="115815" cy="195944"/>
            </a:xfrm>
            <a:custGeom>
              <a:avLst/>
              <a:gdLst/>
              <a:ahLst/>
              <a:cxnLst/>
              <a:rect l="0" t="0" r="0" b="0"/>
              <a:pathLst>
                <a:path w="115815" h="195944">
                  <a:moveTo>
                    <a:pt x="0" y="0"/>
                  </a:moveTo>
                  <a:lnTo>
                    <a:pt x="0" y="22357"/>
                  </a:lnTo>
                  <a:lnTo>
                    <a:pt x="19786" y="76991"/>
                  </a:lnTo>
                  <a:lnTo>
                    <a:pt x="40433" y="130502"/>
                  </a:lnTo>
                  <a:lnTo>
                    <a:pt x="65607" y="185555"/>
                  </a:lnTo>
                  <a:lnTo>
                    <a:pt x="71814" y="193894"/>
                  </a:lnTo>
                  <a:lnTo>
                    <a:pt x="77121" y="195943"/>
                  </a:lnTo>
                  <a:lnTo>
                    <a:pt x="81830" y="193800"/>
                  </a:lnTo>
                  <a:lnTo>
                    <a:pt x="90181" y="182060"/>
                  </a:lnTo>
                  <a:lnTo>
                    <a:pt x="100290" y="154550"/>
                  </a:lnTo>
                  <a:lnTo>
                    <a:pt x="104298" y="103925"/>
                  </a:lnTo>
                  <a:lnTo>
                    <a:pt x="112391" y="45661"/>
                  </a:lnTo>
                  <a:lnTo>
                    <a:pt x="115814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289220" y="294797"/>
              <a:ext cx="17765" cy="157929"/>
            </a:xfrm>
            <a:custGeom>
              <a:avLst/>
              <a:gdLst/>
              <a:ahLst/>
              <a:cxnLst/>
              <a:rect l="0" t="0" r="0" b="0"/>
              <a:pathLst>
                <a:path w="17765" h="157929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3581" y="142444"/>
                  </a:lnTo>
                  <a:lnTo>
                    <a:pt x="17764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264870" y="20004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421181" y="245082"/>
              <a:ext cx="149689" cy="170156"/>
            </a:xfrm>
            <a:custGeom>
              <a:avLst/>
              <a:gdLst/>
              <a:ahLst/>
              <a:cxnLst/>
              <a:rect l="0" t="0" r="0" b="0"/>
              <a:pathLst>
                <a:path w="149689" h="170156">
                  <a:moveTo>
                    <a:pt x="85845" y="18130"/>
                  </a:moveTo>
                  <a:lnTo>
                    <a:pt x="74667" y="6952"/>
                  </a:lnTo>
                  <a:lnTo>
                    <a:pt x="56700" y="1463"/>
                  </a:lnTo>
                  <a:lnTo>
                    <a:pt x="45358" y="0"/>
                  </a:lnTo>
                  <a:lnTo>
                    <a:pt x="26517" y="4613"/>
                  </a:lnTo>
                  <a:lnTo>
                    <a:pt x="18217" y="9119"/>
                  </a:lnTo>
                  <a:lnTo>
                    <a:pt x="5875" y="23484"/>
                  </a:lnTo>
                  <a:lnTo>
                    <a:pt x="946" y="32228"/>
                  </a:lnTo>
                  <a:lnTo>
                    <a:pt x="0" y="40397"/>
                  </a:lnTo>
                  <a:lnTo>
                    <a:pt x="5187" y="55712"/>
                  </a:lnTo>
                  <a:lnTo>
                    <a:pt x="18412" y="67199"/>
                  </a:lnTo>
                  <a:lnTo>
                    <a:pt x="37157" y="75033"/>
                  </a:lnTo>
                  <a:lnTo>
                    <a:pt x="84200" y="86302"/>
                  </a:lnTo>
                  <a:lnTo>
                    <a:pt x="135931" y="110989"/>
                  </a:lnTo>
                  <a:lnTo>
                    <a:pt x="148269" y="127251"/>
                  </a:lnTo>
                  <a:lnTo>
                    <a:pt x="149688" y="136501"/>
                  </a:lnTo>
                  <a:lnTo>
                    <a:pt x="145025" y="156137"/>
                  </a:lnTo>
                  <a:lnTo>
                    <a:pt x="138167" y="162777"/>
                  </a:lnTo>
                  <a:lnTo>
                    <a:pt x="118068" y="170155"/>
                  </a:lnTo>
                  <a:lnTo>
                    <a:pt x="86033" y="168719"/>
                  </a:lnTo>
                  <a:lnTo>
                    <a:pt x="43730" y="1550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638307" y="273740"/>
              <a:ext cx="5590" cy="136872"/>
            </a:xfrm>
            <a:custGeom>
              <a:avLst/>
              <a:gdLst/>
              <a:ahLst/>
              <a:cxnLst/>
              <a:rect l="0" t="0" r="0" b="0"/>
              <a:pathLst>
                <a:path w="5590" h="136872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1" y="116851"/>
                  </a:lnTo>
                  <a:lnTo>
                    <a:pt x="558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633368" y="1684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745846" y="273740"/>
              <a:ext cx="98247" cy="149682"/>
            </a:xfrm>
            <a:custGeom>
              <a:avLst/>
              <a:gdLst/>
              <a:ahLst/>
              <a:cxnLst/>
              <a:rect l="0" t="0" r="0" b="0"/>
              <a:pathLst>
                <a:path w="98247" h="149682">
                  <a:moveTo>
                    <a:pt x="55977" y="10529"/>
                  </a:moveTo>
                  <a:lnTo>
                    <a:pt x="31931" y="20104"/>
                  </a:lnTo>
                  <a:lnTo>
                    <a:pt x="17604" y="30772"/>
                  </a:lnTo>
                  <a:lnTo>
                    <a:pt x="1974" y="55521"/>
                  </a:lnTo>
                  <a:lnTo>
                    <a:pt x="0" y="78099"/>
                  </a:lnTo>
                  <a:lnTo>
                    <a:pt x="8266" y="125132"/>
                  </a:lnTo>
                  <a:lnTo>
                    <a:pt x="14811" y="133724"/>
                  </a:lnTo>
                  <a:lnTo>
                    <a:pt x="34562" y="146391"/>
                  </a:lnTo>
                  <a:lnTo>
                    <a:pt x="55819" y="149681"/>
                  </a:lnTo>
                  <a:lnTo>
                    <a:pt x="66400" y="148920"/>
                  </a:lnTo>
                  <a:lnTo>
                    <a:pt x="84396" y="138717"/>
                  </a:lnTo>
                  <a:lnTo>
                    <a:pt x="92471" y="131082"/>
                  </a:lnTo>
                  <a:lnTo>
                    <a:pt x="96684" y="120144"/>
                  </a:lnTo>
                  <a:lnTo>
                    <a:pt x="98246" y="92392"/>
                  </a:lnTo>
                  <a:lnTo>
                    <a:pt x="86959" y="55062"/>
                  </a:lnTo>
                  <a:lnTo>
                    <a:pt x="559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886052" y="237187"/>
              <a:ext cx="181820" cy="194482"/>
            </a:xfrm>
            <a:custGeom>
              <a:avLst/>
              <a:gdLst/>
              <a:ahLst/>
              <a:cxnLst/>
              <a:rect l="0" t="0" r="0" b="0"/>
              <a:pathLst>
                <a:path w="181820" h="194482">
                  <a:moveTo>
                    <a:pt x="0" y="47082"/>
                  </a:moveTo>
                  <a:lnTo>
                    <a:pt x="14654" y="102223"/>
                  </a:lnTo>
                  <a:lnTo>
                    <a:pt x="20962" y="165252"/>
                  </a:lnTo>
                  <a:lnTo>
                    <a:pt x="26748" y="194399"/>
                  </a:lnTo>
                  <a:lnTo>
                    <a:pt x="23263" y="174700"/>
                  </a:lnTo>
                  <a:lnTo>
                    <a:pt x="21710" y="126619"/>
                  </a:lnTo>
                  <a:lnTo>
                    <a:pt x="22420" y="75978"/>
                  </a:lnTo>
                  <a:lnTo>
                    <a:pt x="30689" y="33157"/>
                  </a:lnTo>
                  <a:lnTo>
                    <a:pt x="41325" y="13207"/>
                  </a:lnTo>
                  <a:lnTo>
                    <a:pt x="49777" y="6951"/>
                  </a:lnTo>
                  <a:lnTo>
                    <a:pt x="71646" y="0"/>
                  </a:lnTo>
                  <a:lnTo>
                    <a:pt x="93844" y="3150"/>
                  </a:lnTo>
                  <a:lnTo>
                    <a:pt x="122951" y="18077"/>
                  </a:lnTo>
                  <a:lnTo>
                    <a:pt x="146394" y="40438"/>
                  </a:lnTo>
                  <a:lnTo>
                    <a:pt x="165038" y="69290"/>
                  </a:lnTo>
                  <a:lnTo>
                    <a:pt x="181819" y="110480"/>
                  </a:lnTo>
                  <a:lnTo>
                    <a:pt x="181644" y="147495"/>
                  </a:lnTo>
                  <a:lnTo>
                    <a:pt x="168455" y="1944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727917" y="518284"/>
              <a:ext cx="1442405" cy="39727"/>
            </a:xfrm>
            <a:custGeom>
              <a:avLst/>
              <a:gdLst/>
              <a:ahLst/>
              <a:cxnLst/>
              <a:rect l="0" t="0" r="0" b="0"/>
              <a:pathLst>
                <a:path w="1442405" h="39727">
                  <a:moveTo>
                    <a:pt x="1442404" y="18669"/>
                  </a:moveTo>
                  <a:lnTo>
                    <a:pt x="1414848" y="11433"/>
                  </a:lnTo>
                  <a:lnTo>
                    <a:pt x="1355506" y="5671"/>
                  </a:lnTo>
                  <a:lnTo>
                    <a:pt x="1304743" y="0"/>
                  </a:lnTo>
                  <a:lnTo>
                    <a:pt x="1246366" y="3673"/>
                  </a:lnTo>
                  <a:lnTo>
                    <a:pt x="1195195" y="6817"/>
                  </a:lnTo>
                  <a:lnTo>
                    <a:pt x="1135579" y="7748"/>
                  </a:lnTo>
                  <a:lnTo>
                    <a:pt x="1091178" y="7966"/>
                  </a:lnTo>
                  <a:lnTo>
                    <a:pt x="1029501" y="8089"/>
                  </a:lnTo>
                  <a:lnTo>
                    <a:pt x="966739" y="8130"/>
                  </a:lnTo>
                  <a:lnTo>
                    <a:pt x="909282" y="8138"/>
                  </a:lnTo>
                  <a:lnTo>
                    <a:pt x="863432" y="8140"/>
                  </a:lnTo>
                  <a:lnTo>
                    <a:pt x="803054" y="9310"/>
                  </a:lnTo>
                  <a:lnTo>
                    <a:pt x="750459" y="15376"/>
                  </a:lnTo>
                  <a:lnTo>
                    <a:pt x="707494" y="17205"/>
                  </a:lnTo>
                  <a:lnTo>
                    <a:pt x="661102" y="21138"/>
                  </a:lnTo>
                  <a:lnTo>
                    <a:pt x="598305" y="26809"/>
                  </a:lnTo>
                  <a:lnTo>
                    <a:pt x="535164" y="28726"/>
                  </a:lnTo>
                  <a:lnTo>
                    <a:pt x="477631" y="29104"/>
                  </a:lnTo>
                  <a:lnTo>
                    <a:pt x="421207" y="29179"/>
                  </a:lnTo>
                  <a:lnTo>
                    <a:pt x="365001" y="29194"/>
                  </a:lnTo>
                  <a:lnTo>
                    <a:pt x="306110" y="29196"/>
                  </a:lnTo>
                  <a:lnTo>
                    <a:pt x="260441" y="29197"/>
                  </a:lnTo>
                  <a:lnTo>
                    <a:pt x="212848" y="30367"/>
                  </a:lnTo>
                  <a:lnTo>
                    <a:pt x="164399" y="34786"/>
                  </a:lnTo>
                  <a:lnTo>
                    <a:pt x="115570" y="37531"/>
                  </a:lnTo>
                  <a:lnTo>
                    <a:pt x="70082" y="38750"/>
                  </a:lnTo>
                  <a:lnTo>
                    <a:pt x="15229" y="39533"/>
                  </a:lnTo>
                  <a:lnTo>
                    <a:pt x="0" y="39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7660587" y="747523"/>
            <a:ext cx="1636077" cy="484312"/>
            <a:chOff x="7660587" y="747523"/>
            <a:chExt cx="1636077" cy="484312"/>
          </a:xfrm>
        </p:grpSpPr>
        <p:sp>
          <p:nvSpPr>
            <p:cNvPr id="167" name="Freeform 166"/>
            <p:cNvSpPr/>
            <p:nvPr/>
          </p:nvSpPr>
          <p:spPr>
            <a:xfrm>
              <a:off x="7660587" y="802361"/>
              <a:ext cx="359004" cy="354343"/>
            </a:xfrm>
            <a:custGeom>
              <a:avLst/>
              <a:gdLst/>
              <a:ahLst/>
              <a:cxnLst/>
              <a:rect l="0" t="0" r="0" b="0"/>
              <a:pathLst>
                <a:path w="359004" h="354343">
                  <a:moveTo>
                    <a:pt x="246314" y="8333"/>
                  </a:moveTo>
                  <a:lnTo>
                    <a:pt x="208836" y="0"/>
                  </a:lnTo>
                  <a:lnTo>
                    <a:pt x="170869" y="1574"/>
                  </a:lnTo>
                  <a:lnTo>
                    <a:pt x="116118" y="12587"/>
                  </a:lnTo>
                  <a:lnTo>
                    <a:pt x="79835" y="28181"/>
                  </a:lnTo>
                  <a:lnTo>
                    <a:pt x="37305" y="62816"/>
                  </a:lnTo>
                  <a:lnTo>
                    <a:pt x="20451" y="82850"/>
                  </a:lnTo>
                  <a:lnTo>
                    <a:pt x="11400" y="106573"/>
                  </a:lnTo>
                  <a:lnTo>
                    <a:pt x="0" y="159929"/>
                  </a:lnTo>
                  <a:lnTo>
                    <a:pt x="1107" y="201559"/>
                  </a:lnTo>
                  <a:lnTo>
                    <a:pt x="20368" y="256378"/>
                  </a:lnTo>
                  <a:lnTo>
                    <a:pt x="42237" y="291228"/>
                  </a:lnTo>
                  <a:lnTo>
                    <a:pt x="98153" y="339475"/>
                  </a:lnTo>
                  <a:lnTo>
                    <a:pt x="125873" y="348529"/>
                  </a:lnTo>
                  <a:lnTo>
                    <a:pt x="185738" y="354342"/>
                  </a:lnTo>
                  <a:lnTo>
                    <a:pt x="242625" y="353151"/>
                  </a:lnTo>
                  <a:lnTo>
                    <a:pt x="283696" y="337709"/>
                  </a:lnTo>
                  <a:lnTo>
                    <a:pt x="317442" y="311426"/>
                  </a:lnTo>
                  <a:lnTo>
                    <a:pt x="341609" y="280242"/>
                  </a:lnTo>
                  <a:lnTo>
                    <a:pt x="355529" y="241887"/>
                  </a:lnTo>
                  <a:lnTo>
                    <a:pt x="359003" y="202056"/>
                  </a:lnTo>
                  <a:lnTo>
                    <a:pt x="347216" y="140168"/>
                  </a:lnTo>
                  <a:lnTo>
                    <a:pt x="331713" y="110306"/>
                  </a:lnTo>
                  <a:lnTo>
                    <a:pt x="297108" y="73189"/>
                  </a:lnTo>
                  <a:lnTo>
                    <a:pt x="277078" y="61335"/>
                  </a:lnTo>
                  <a:lnTo>
                    <a:pt x="225258" y="504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927958" y="1084435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0" y="0"/>
                  </a:moveTo>
                  <a:lnTo>
                    <a:pt x="37087" y="63427"/>
                  </a:lnTo>
                  <a:lnTo>
                    <a:pt x="94155" y="125432"/>
                  </a:lnTo>
                  <a:lnTo>
                    <a:pt x="11581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128433" y="1000207"/>
              <a:ext cx="140575" cy="173624"/>
            </a:xfrm>
            <a:custGeom>
              <a:avLst/>
              <a:gdLst/>
              <a:ahLst/>
              <a:cxnLst/>
              <a:rect l="0" t="0" r="0" b="0"/>
              <a:pathLst>
                <a:path w="140575" h="173624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30196"/>
                  </a:lnTo>
                  <a:lnTo>
                    <a:pt x="14197" y="151841"/>
                  </a:lnTo>
                  <a:lnTo>
                    <a:pt x="19848" y="160889"/>
                  </a:lnTo>
                  <a:lnTo>
                    <a:pt x="28296" y="166921"/>
                  </a:lnTo>
                  <a:lnTo>
                    <a:pt x="50160" y="173623"/>
                  </a:lnTo>
                  <a:lnTo>
                    <a:pt x="72356" y="170362"/>
                  </a:lnTo>
                  <a:lnTo>
                    <a:pt x="101462" y="155373"/>
                  </a:lnTo>
                  <a:lnTo>
                    <a:pt x="116214" y="141584"/>
                  </a:lnTo>
                  <a:lnTo>
                    <a:pt x="131095" y="112921"/>
                  </a:lnTo>
                  <a:lnTo>
                    <a:pt x="140574" y="75312"/>
                  </a:lnTo>
                  <a:lnTo>
                    <a:pt x="137601" y="30041"/>
                  </a:lnTo>
                  <a:lnTo>
                    <a:pt x="13643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337939" y="979150"/>
              <a:ext cx="111745" cy="161029"/>
            </a:xfrm>
            <a:custGeom>
              <a:avLst/>
              <a:gdLst/>
              <a:ahLst/>
              <a:cxnLst/>
              <a:rect l="0" t="0" r="0" b="0"/>
              <a:pathLst>
                <a:path w="111745" h="161029">
                  <a:moveTo>
                    <a:pt x="74330" y="10528"/>
                  </a:moveTo>
                  <a:lnTo>
                    <a:pt x="43048" y="20104"/>
                  </a:lnTo>
                  <a:lnTo>
                    <a:pt x="19308" y="38062"/>
                  </a:lnTo>
                  <a:lnTo>
                    <a:pt x="4643" y="55521"/>
                  </a:lnTo>
                  <a:lnTo>
                    <a:pt x="965" y="65090"/>
                  </a:lnTo>
                  <a:lnTo>
                    <a:pt x="0" y="85081"/>
                  </a:lnTo>
                  <a:lnTo>
                    <a:pt x="6033" y="116066"/>
                  </a:lnTo>
                  <a:lnTo>
                    <a:pt x="20819" y="141884"/>
                  </a:lnTo>
                  <a:lnTo>
                    <a:pt x="36510" y="153917"/>
                  </a:lnTo>
                  <a:lnTo>
                    <a:pt x="45607" y="158763"/>
                  </a:lnTo>
                  <a:lnTo>
                    <a:pt x="65074" y="161028"/>
                  </a:lnTo>
                  <a:lnTo>
                    <a:pt x="84255" y="156966"/>
                  </a:lnTo>
                  <a:lnTo>
                    <a:pt x="100579" y="147361"/>
                  </a:lnTo>
                  <a:lnTo>
                    <a:pt x="105868" y="139185"/>
                  </a:lnTo>
                  <a:lnTo>
                    <a:pt x="111744" y="117622"/>
                  </a:lnTo>
                  <a:lnTo>
                    <a:pt x="109463" y="84764"/>
                  </a:lnTo>
                  <a:lnTo>
                    <a:pt x="97041" y="43390"/>
                  </a:lnTo>
                  <a:lnTo>
                    <a:pt x="638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528516" y="747523"/>
              <a:ext cx="31154" cy="410612"/>
            </a:xfrm>
            <a:custGeom>
              <a:avLst/>
              <a:gdLst/>
              <a:ahLst/>
              <a:cxnLst/>
              <a:rect l="0" t="0" r="0" b="0"/>
              <a:pathLst>
                <a:path w="31154" h="410612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50440"/>
                  </a:lnTo>
                  <a:lnTo>
                    <a:pt x="8669" y="211471"/>
                  </a:lnTo>
                  <a:lnTo>
                    <a:pt x="9672" y="274008"/>
                  </a:lnTo>
                  <a:lnTo>
                    <a:pt x="15559" y="325813"/>
                  </a:lnTo>
                  <a:lnTo>
                    <a:pt x="20793" y="381729"/>
                  </a:lnTo>
                  <a:lnTo>
                    <a:pt x="31153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391212" y="952027"/>
              <a:ext cx="242157" cy="16595"/>
            </a:xfrm>
            <a:custGeom>
              <a:avLst/>
              <a:gdLst/>
              <a:ahLst/>
              <a:cxnLst/>
              <a:rect l="0" t="0" r="0" b="0"/>
              <a:pathLst>
                <a:path w="242157" h="16595">
                  <a:moveTo>
                    <a:pt x="242156" y="6066"/>
                  </a:moveTo>
                  <a:lnTo>
                    <a:pt x="209704" y="0"/>
                  </a:lnTo>
                  <a:lnTo>
                    <a:pt x="152225" y="5036"/>
                  </a:lnTo>
                  <a:lnTo>
                    <a:pt x="90597" y="13098"/>
                  </a:lnTo>
                  <a:lnTo>
                    <a:pt x="35270" y="15904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680421" y="1000207"/>
              <a:ext cx="5590" cy="136871"/>
            </a:xfrm>
            <a:custGeom>
              <a:avLst/>
              <a:gdLst/>
              <a:ahLst/>
              <a:cxnLst/>
              <a:rect l="0" t="0" r="0" b="0"/>
              <a:pathLst>
                <a:path w="5590" h="136871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903" y="91829"/>
                  </a:lnTo>
                  <a:lnTo>
                    <a:pt x="558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675482" y="8738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797835" y="974608"/>
              <a:ext cx="110034" cy="173847"/>
            </a:xfrm>
            <a:custGeom>
              <a:avLst/>
              <a:gdLst/>
              <a:ahLst/>
              <a:cxnLst/>
              <a:rect l="0" t="0" r="0" b="0"/>
              <a:pathLst>
                <a:path w="110034" h="173847">
                  <a:moveTo>
                    <a:pt x="3988" y="88770"/>
                  </a:moveTo>
                  <a:lnTo>
                    <a:pt x="46680" y="85650"/>
                  </a:lnTo>
                  <a:lnTo>
                    <a:pt x="77859" y="74197"/>
                  </a:lnTo>
                  <a:lnTo>
                    <a:pt x="88331" y="68526"/>
                  </a:lnTo>
                  <a:lnTo>
                    <a:pt x="103086" y="52867"/>
                  </a:lnTo>
                  <a:lnTo>
                    <a:pt x="108658" y="43777"/>
                  </a:lnTo>
                  <a:lnTo>
                    <a:pt x="110033" y="34208"/>
                  </a:lnTo>
                  <a:lnTo>
                    <a:pt x="105322" y="14217"/>
                  </a:lnTo>
                  <a:lnTo>
                    <a:pt x="98450" y="7483"/>
                  </a:lnTo>
                  <a:lnTo>
                    <a:pt x="78337" y="0"/>
                  </a:lnTo>
                  <a:lnTo>
                    <a:pt x="68762" y="344"/>
                  </a:lnTo>
                  <a:lnTo>
                    <a:pt x="51884" y="6966"/>
                  </a:lnTo>
                  <a:lnTo>
                    <a:pt x="29229" y="23847"/>
                  </a:lnTo>
                  <a:lnTo>
                    <a:pt x="13286" y="49256"/>
                  </a:lnTo>
                  <a:lnTo>
                    <a:pt x="1155" y="84601"/>
                  </a:lnTo>
                  <a:lnTo>
                    <a:pt x="0" y="107974"/>
                  </a:lnTo>
                  <a:lnTo>
                    <a:pt x="1329" y="119120"/>
                  </a:lnTo>
                  <a:lnTo>
                    <a:pt x="12166" y="137744"/>
                  </a:lnTo>
                  <a:lnTo>
                    <a:pt x="47718" y="168764"/>
                  </a:lnTo>
                  <a:lnTo>
                    <a:pt x="70997" y="173846"/>
                  </a:lnTo>
                  <a:lnTo>
                    <a:pt x="109274" y="1729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991337" y="1013419"/>
              <a:ext cx="115814" cy="144716"/>
            </a:xfrm>
            <a:custGeom>
              <a:avLst/>
              <a:gdLst/>
              <a:ahLst/>
              <a:cxnLst/>
              <a:rect l="0" t="0" r="0" b="0"/>
              <a:pathLst>
                <a:path w="115814" h="144716">
                  <a:moveTo>
                    <a:pt x="0" y="28902"/>
                  </a:moveTo>
                  <a:lnTo>
                    <a:pt x="0" y="83046"/>
                  </a:lnTo>
                  <a:lnTo>
                    <a:pt x="0" y="96584"/>
                  </a:lnTo>
                  <a:lnTo>
                    <a:pt x="1169" y="100929"/>
                  </a:lnTo>
                  <a:lnTo>
                    <a:pt x="3119" y="99147"/>
                  </a:lnTo>
                  <a:lnTo>
                    <a:pt x="7235" y="84688"/>
                  </a:lnTo>
                  <a:lnTo>
                    <a:pt x="15683" y="29547"/>
                  </a:lnTo>
                  <a:lnTo>
                    <a:pt x="30643" y="3097"/>
                  </a:lnTo>
                  <a:lnTo>
                    <a:pt x="37976" y="0"/>
                  </a:lnTo>
                  <a:lnTo>
                    <a:pt x="46374" y="275"/>
                  </a:lnTo>
                  <a:lnTo>
                    <a:pt x="63894" y="6820"/>
                  </a:lnTo>
                  <a:lnTo>
                    <a:pt x="79480" y="17528"/>
                  </a:lnTo>
                  <a:lnTo>
                    <a:pt x="91086" y="36325"/>
                  </a:lnTo>
                  <a:lnTo>
                    <a:pt x="98974" y="60277"/>
                  </a:lnTo>
                  <a:lnTo>
                    <a:pt x="110043" y="122013"/>
                  </a:lnTo>
                  <a:lnTo>
                    <a:pt x="115813" y="144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191571" y="779108"/>
              <a:ext cx="10337" cy="336913"/>
            </a:xfrm>
            <a:custGeom>
              <a:avLst/>
              <a:gdLst/>
              <a:ahLst/>
              <a:cxnLst/>
              <a:rect l="0" t="0" r="0" b="0"/>
              <a:pathLst>
                <a:path w="10337" h="336913">
                  <a:moveTo>
                    <a:pt x="10336" y="0"/>
                  </a:moveTo>
                  <a:lnTo>
                    <a:pt x="7216" y="48931"/>
                  </a:lnTo>
                  <a:lnTo>
                    <a:pt x="2002" y="99896"/>
                  </a:lnTo>
                  <a:lnTo>
                    <a:pt x="457" y="159451"/>
                  </a:lnTo>
                  <a:lnTo>
                    <a:pt x="0" y="215311"/>
                  </a:lnTo>
                  <a:lnTo>
                    <a:pt x="5435" y="270518"/>
                  </a:lnTo>
                  <a:lnTo>
                    <a:pt x="9690" y="324934"/>
                  </a:lnTo>
                  <a:lnTo>
                    <a:pt x="1033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991337" y="947564"/>
              <a:ext cx="305327" cy="31587"/>
            </a:xfrm>
            <a:custGeom>
              <a:avLst/>
              <a:gdLst/>
              <a:ahLst/>
              <a:cxnLst/>
              <a:rect l="0" t="0" r="0" b="0"/>
              <a:pathLst>
                <a:path w="305327" h="31587">
                  <a:moveTo>
                    <a:pt x="305326" y="0"/>
                  </a:moveTo>
                  <a:lnTo>
                    <a:pt x="246709" y="5590"/>
                  </a:lnTo>
                  <a:lnTo>
                    <a:pt x="200741" y="14654"/>
                  </a:lnTo>
                  <a:lnTo>
                    <a:pt x="144486" y="19160"/>
                  </a:lnTo>
                  <a:lnTo>
                    <a:pt x="83364" y="20495"/>
                  </a:lnTo>
                  <a:lnTo>
                    <a:pt x="27385" y="281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7561699" y="1682843"/>
            <a:ext cx="1861307" cy="675541"/>
            <a:chOff x="7561699" y="1682843"/>
            <a:chExt cx="1861307" cy="675541"/>
          </a:xfrm>
        </p:grpSpPr>
        <p:sp>
          <p:nvSpPr>
            <p:cNvPr id="180" name="Freeform 179"/>
            <p:cNvSpPr/>
            <p:nvPr/>
          </p:nvSpPr>
          <p:spPr>
            <a:xfrm>
              <a:off x="7561699" y="1750620"/>
              <a:ext cx="288264" cy="344552"/>
            </a:xfrm>
            <a:custGeom>
              <a:avLst/>
              <a:gdLst/>
              <a:ahLst/>
              <a:cxnLst/>
              <a:rect l="0" t="0" r="0" b="0"/>
              <a:pathLst>
                <a:path w="288264" h="344552">
                  <a:moveTo>
                    <a:pt x="29347" y="323494"/>
                  </a:moveTo>
                  <a:lnTo>
                    <a:pt x="23758" y="264877"/>
                  </a:lnTo>
                  <a:lnTo>
                    <a:pt x="18625" y="209533"/>
                  </a:lnTo>
                  <a:lnTo>
                    <a:pt x="10679" y="146608"/>
                  </a:lnTo>
                  <a:lnTo>
                    <a:pt x="3173" y="88772"/>
                  </a:lnTo>
                  <a:lnTo>
                    <a:pt x="0" y="33457"/>
                  </a:lnTo>
                  <a:lnTo>
                    <a:pt x="3826" y="9755"/>
                  </a:lnTo>
                  <a:lnTo>
                    <a:pt x="9993" y="3200"/>
                  </a:lnTo>
                  <a:lnTo>
                    <a:pt x="18784" y="0"/>
                  </a:lnTo>
                  <a:lnTo>
                    <a:pt x="53514" y="1086"/>
                  </a:lnTo>
                  <a:lnTo>
                    <a:pt x="107170" y="17523"/>
                  </a:lnTo>
                  <a:lnTo>
                    <a:pt x="170588" y="50130"/>
                  </a:lnTo>
                  <a:lnTo>
                    <a:pt x="231109" y="104497"/>
                  </a:lnTo>
                  <a:lnTo>
                    <a:pt x="270805" y="166767"/>
                  </a:lnTo>
                  <a:lnTo>
                    <a:pt x="282891" y="194176"/>
                  </a:lnTo>
                  <a:lnTo>
                    <a:pt x="288263" y="221955"/>
                  </a:lnTo>
                  <a:lnTo>
                    <a:pt x="284411" y="243660"/>
                  </a:lnTo>
                  <a:lnTo>
                    <a:pt x="273731" y="261106"/>
                  </a:lnTo>
                  <a:lnTo>
                    <a:pt x="246817" y="284081"/>
                  </a:lnTo>
                  <a:lnTo>
                    <a:pt x="196393" y="309686"/>
                  </a:lnTo>
                  <a:lnTo>
                    <a:pt x="141373" y="326355"/>
                  </a:lnTo>
                  <a:lnTo>
                    <a:pt x="87784" y="339743"/>
                  </a:lnTo>
                  <a:lnTo>
                    <a:pt x="50404" y="3445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911365" y="1979357"/>
              <a:ext cx="6066" cy="115815"/>
            </a:xfrm>
            <a:custGeom>
              <a:avLst/>
              <a:gdLst/>
              <a:ahLst/>
              <a:cxnLst/>
              <a:rect l="0" t="0" r="0" b="0"/>
              <a:pathLst>
                <a:path w="6066" h="115815">
                  <a:moveTo>
                    <a:pt x="6065" y="0"/>
                  </a:moveTo>
                  <a:lnTo>
                    <a:pt x="0" y="33622"/>
                  </a:lnTo>
                  <a:lnTo>
                    <a:pt x="4520" y="82204"/>
                  </a:lnTo>
                  <a:lnTo>
                    <a:pt x="6065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875316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980601" y="1895129"/>
              <a:ext cx="105286" cy="173874"/>
            </a:xfrm>
            <a:custGeom>
              <a:avLst/>
              <a:gdLst/>
              <a:ahLst/>
              <a:cxnLst/>
              <a:rect l="0" t="0" r="0" b="0"/>
              <a:pathLst>
                <a:path w="105286" h="173874">
                  <a:moveTo>
                    <a:pt x="0" y="42114"/>
                  </a:moveTo>
                  <a:lnTo>
                    <a:pt x="2339" y="81802"/>
                  </a:lnTo>
                  <a:lnTo>
                    <a:pt x="23719" y="136551"/>
                  </a:lnTo>
                  <a:lnTo>
                    <a:pt x="46023" y="168361"/>
                  </a:lnTo>
                  <a:lnTo>
                    <a:pt x="54079" y="173072"/>
                  </a:lnTo>
                  <a:lnTo>
                    <a:pt x="61788" y="173873"/>
                  </a:lnTo>
                  <a:lnTo>
                    <a:pt x="69268" y="172068"/>
                  </a:lnTo>
                  <a:lnTo>
                    <a:pt x="74255" y="165015"/>
                  </a:lnTo>
                  <a:lnTo>
                    <a:pt x="88504" y="106681"/>
                  </a:lnTo>
                  <a:lnTo>
                    <a:pt x="94691" y="5504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149057" y="1926715"/>
              <a:ext cx="31586" cy="157928"/>
            </a:xfrm>
            <a:custGeom>
              <a:avLst/>
              <a:gdLst/>
              <a:ahLst/>
              <a:cxnLst/>
              <a:rect l="0" t="0" r="0" b="0"/>
              <a:pathLst>
                <a:path w="31586" h="157928">
                  <a:moveTo>
                    <a:pt x="0" y="0"/>
                  </a:moveTo>
                  <a:lnTo>
                    <a:pt x="5589" y="62092"/>
                  </a:lnTo>
                  <a:lnTo>
                    <a:pt x="21331" y="124004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149057" y="180037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235760" y="1682843"/>
              <a:ext cx="176309" cy="401800"/>
            </a:xfrm>
            <a:custGeom>
              <a:avLst/>
              <a:gdLst/>
              <a:ahLst/>
              <a:cxnLst/>
              <a:rect l="0" t="0" r="0" b="0"/>
              <a:pathLst>
                <a:path w="176309" h="401800">
                  <a:moveTo>
                    <a:pt x="144924" y="254400"/>
                  </a:moveTo>
                  <a:lnTo>
                    <a:pt x="133746" y="237632"/>
                  </a:lnTo>
                  <a:lnTo>
                    <a:pt x="118899" y="226281"/>
                  </a:lnTo>
                  <a:lnTo>
                    <a:pt x="110026" y="221616"/>
                  </a:lnTo>
                  <a:lnTo>
                    <a:pt x="87690" y="219552"/>
                  </a:lnTo>
                  <a:lnTo>
                    <a:pt x="63334" y="223704"/>
                  </a:lnTo>
                  <a:lnTo>
                    <a:pt x="40811" y="233349"/>
                  </a:lnTo>
                  <a:lnTo>
                    <a:pt x="25342" y="248553"/>
                  </a:lnTo>
                  <a:lnTo>
                    <a:pt x="5879" y="286910"/>
                  </a:lnTo>
                  <a:lnTo>
                    <a:pt x="0" y="323434"/>
                  </a:lnTo>
                  <a:lnTo>
                    <a:pt x="3847" y="358303"/>
                  </a:lnTo>
                  <a:lnTo>
                    <a:pt x="15543" y="377008"/>
                  </a:lnTo>
                  <a:lnTo>
                    <a:pt x="23575" y="385272"/>
                  </a:lnTo>
                  <a:lnTo>
                    <a:pt x="44977" y="394454"/>
                  </a:lnTo>
                  <a:lnTo>
                    <a:pt x="57236" y="396902"/>
                  </a:lnTo>
                  <a:lnTo>
                    <a:pt x="80215" y="393383"/>
                  </a:lnTo>
                  <a:lnTo>
                    <a:pt x="100956" y="382851"/>
                  </a:lnTo>
                  <a:lnTo>
                    <a:pt x="125787" y="356021"/>
                  </a:lnTo>
                  <a:lnTo>
                    <a:pt x="152019" y="305625"/>
                  </a:lnTo>
                  <a:lnTo>
                    <a:pt x="168812" y="245021"/>
                  </a:lnTo>
                  <a:lnTo>
                    <a:pt x="174228" y="194040"/>
                  </a:lnTo>
                  <a:lnTo>
                    <a:pt x="175833" y="141889"/>
                  </a:lnTo>
                  <a:lnTo>
                    <a:pt x="176308" y="89392"/>
                  </a:lnTo>
                  <a:lnTo>
                    <a:pt x="168065" y="28827"/>
                  </a:lnTo>
                  <a:lnTo>
                    <a:pt x="161838" y="4407"/>
                  </a:lnTo>
                  <a:lnTo>
                    <a:pt x="158540" y="0"/>
                  </a:lnTo>
                  <a:lnTo>
                    <a:pt x="155171" y="572"/>
                  </a:lnTo>
                  <a:lnTo>
                    <a:pt x="148308" y="10567"/>
                  </a:lnTo>
                  <a:lnTo>
                    <a:pt x="130869" y="55524"/>
                  </a:lnTo>
                  <a:lnTo>
                    <a:pt x="124788" y="118607"/>
                  </a:lnTo>
                  <a:lnTo>
                    <a:pt x="124049" y="173895"/>
                  </a:lnTo>
                  <a:lnTo>
                    <a:pt x="125072" y="229876"/>
                  </a:lnTo>
                  <a:lnTo>
                    <a:pt x="132207" y="289113"/>
                  </a:lnTo>
                  <a:lnTo>
                    <a:pt x="139552" y="345615"/>
                  </a:lnTo>
                  <a:lnTo>
                    <a:pt x="155452" y="4017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461821" y="1899098"/>
              <a:ext cx="137438" cy="164488"/>
            </a:xfrm>
            <a:custGeom>
              <a:avLst/>
              <a:gdLst/>
              <a:ahLst/>
              <a:cxnLst/>
              <a:rect l="0" t="0" r="0" b="0"/>
              <a:pathLst>
                <a:path w="137438" h="164488">
                  <a:moveTo>
                    <a:pt x="3090" y="59202"/>
                  </a:moveTo>
                  <a:lnTo>
                    <a:pt x="19858" y="64791"/>
                  </a:lnTo>
                  <a:lnTo>
                    <a:pt x="37449" y="64416"/>
                  </a:lnTo>
                  <a:lnTo>
                    <a:pt x="98091" y="48207"/>
                  </a:lnTo>
                  <a:lnTo>
                    <a:pt x="117842" y="40277"/>
                  </a:lnTo>
                  <a:lnTo>
                    <a:pt x="134420" y="28954"/>
                  </a:lnTo>
                  <a:lnTo>
                    <a:pt x="137437" y="22659"/>
                  </a:lnTo>
                  <a:lnTo>
                    <a:pt x="137109" y="16123"/>
                  </a:lnTo>
                  <a:lnTo>
                    <a:pt x="134550" y="9426"/>
                  </a:lnTo>
                  <a:lnTo>
                    <a:pt x="128165" y="4961"/>
                  </a:lnTo>
                  <a:lnTo>
                    <a:pt x="108592" y="0"/>
                  </a:lnTo>
                  <a:lnTo>
                    <a:pt x="76854" y="2796"/>
                  </a:lnTo>
                  <a:lnTo>
                    <a:pt x="45224" y="16623"/>
                  </a:lnTo>
                  <a:lnTo>
                    <a:pt x="19214" y="41127"/>
                  </a:lnTo>
                  <a:lnTo>
                    <a:pt x="2279" y="70614"/>
                  </a:lnTo>
                  <a:lnTo>
                    <a:pt x="0" y="94300"/>
                  </a:lnTo>
                  <a:lnTo>
                    <a:pt x="4056" y="118085"/>
                  </a:lnTo>
                  <a:lnTo>
                    <a:pt x="19495" y="144629"/>
                  </a:lnTo>
                  <a:lnTo>
                    <a:pt x="32218" y="159951"/>
                  </a:lnTo>
                  <a:lnTo>
                    <a:pt x="40056" y="163803"/>
                  </a:lnTo>
                  <a:lnTo>
                    <a:pt x="87319" y="1644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646330" y="1717186"/>
              <a:ext cx="155494" cy="383055"/>
            </a:xfrm>
            <a:custGeom>
              <a:avLst/>
              <a:gdLst/>
              <a:ahLst/>
              <a:cxnLst/>
              <a:rect l="0" t="0" r="0" b="0"/>
              <a:pathLst>
                <a:path w="155494" h="383055">
                  <a:moveTo>
                    <a:pt x="123908" y="220057"/>
                  </a:moveTo>
                  <a:lnTo>
                    <a:pt x="118319" y="203289"/>
                  </a:lnTo>
                  <a:lnTo>
                    <a:pt x="106217" y="191938"/>
                  </a:lnTo>
                  <a:lnTo>
                    <a:pt x="98075" y="187273"/>
                  </a:lnTo>
                  <a:lnTo>
                    <a:pt x="79671" y="185209"/>
                  </a:lnTo>
                  <a:lnTo>
                    <a:pt x="59793" y="189361"/>
                  </a:lnTo>
                  <a:lnTo>
                    <a:pt x="39261" y="199006"/>
                  </a:lnTo>
                  <a:lnTo>
                    <a:pt x="24676" y="214210"/>
                  </a:lnTo>
                  <a:lnTo>
                    <a:pt x="5781" y="252567"/>
                  </a:lnTo>
                  <a:lnTo>
                    <a:pt x="0" y="294680"/>
                  </a:lnTo>
                  <a:lnTo>
                    <a:pt x="3876" y="338614"/>
                  </a:lnTo>
                  <a:lnTo>
                    <a:pt x="12459" y="360877"/>
                  </a:lnTo>
                  <a:lnTo>
                    <a:pt x="18023" y="370089"/>
                  </a:lnTo>
                  <a:lnTo>
                    <a:pt x="26412" y="376230"/>
                  </a:lnTo>
                  <a:lnTo>
                    <a:pt x="48212" y="383054"/>
                  </a:lnTo>
                  <a:lnTo>
                    <a:pt x="58236" y="382534"/>
                  </a:lnTo>
                  <a:lnTo>
                    <a:pt x="75613" y="375717"/>
                  </a:lnTo>
                  <a:lnTo>
                    <a:pt x="88016" y="361769"/>
                  </a:lnTo>
                  <a:lnTo>
                    <a:pt x="116539" y="305659"/>
                  </a:lnTo>
                  <a:lnTo>
                    <a:pt x="137438" y="242913"/>
                  </a:lnTo>
                  <a:lnTo>
                    <a:pt x="150714" y="182544"/>
                  </a:lnTo>
                  <a:lnTo>
                    <a:pt x="154077" y="131603"/>
                  </a:lnTo>
                  <a:lnTo>
                    <a:pt x="153904" y="80635"/>
                  </a:lnTo>
                  <a:lnTo>
                    <a:pt x="143958" y="20898"/>
                  </a:lnTo>
                  <a:lnTo>
                    <a:pt x="140784" y="6566"/>
                  </a:lnTo>
                  <a:lnTo>
                    <a:pt x="137498" y="521"/>
                  </a:lnTo>
                  <a:lnTo>
                    <a:pt x="134138" y="0"/>
                  </a:lnTo>
                  <a:lnTo>
                    <a:pt x="130728" y="3162"/>
                  </a:lnTo>
                  <a:lnTo>
                    <a:pt x="125929" y="35559"/>
                  </a:lnTo>
                  <a:lnTo>
                    <a:pt x="124307" y="91673"/>
                  </a:lnTo>
                  <a:lnTo>
                    <a:pt x="123986" y="154750"/>
                  </a:lnTo>
                  <a:lnTo>
                    <a:pt x="123923" y="218205"/>
                  </a:lnTo>
                  <a:lnTo>
                    <a:pt x="135363" y="281598"/>
                  </a:lnTo>
                  <a:lnTo>
                    <a:pt x="152456" y="336897"/>
                  </a:lnTo>
                  <a:lnTo>
                    <a:pt x="155493" y="346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9107150" y="1726673"/>
              <a:ext cx="170013" cy="353344"/>
            </a:xfrm>
            <a:custGeom>
              <a:avLst/>
              <a:gdLst/>
              <a:ahLst/>
              <a:cxnLst/>
              <a:rect l="0" t="0" r="0" b="0"/>
              <a:pathLst>
                <a:path w="170013" h="353344">
                  <a:moveTo>
                    <a:pt x="0" y="0"/>
                  </a:moveTo>
                  <a:lnTo>
                    <a:pt x="6066" y="34792"/>
                  </a:lnTo>
                  <a:lnTo>
                    <a:pt x="1545" y="96776"/>
                  </a:lnTo>
                  <a:lnTo>
                    <a:pt x="458" y="147998"/>
                  </a:lnTo>
                  <a:lnTo>
                    <a:pt x="5679" y="206529"/>
                  </a:lnTo>
                  <a:lnTo>
                    <a:pt x="9571" y="261461"/>
                  </a:lnTo>
                  <a:lnTo>
                    <a:pt x="11415" y="299868"/>
                  </a:lnTo>
                  <a:lnTo>
                    <a:pt x="13459" y="299348"/>
                  </a:lnTo>
                  <a:lnTo>
                    <a:pt x="34962" y="242902"/>
                  </a:lnTo>
                  <a:lnTo>
                    <a:pt x="40855" y="232124"/>
                  </a:lnTo>
                  <a:lnTo>
                    <a:pt x="56763" y="217030"/>
                  </a:lnTo>
                  <a:lnTo>
                    <a:pt x="65917" y="211367"/>
                  </a:lnTo>
                  <a:lnTo>
                    <a:pt x="85449" y="208195"/>
                  </a:lnTo>
                  <a:lnTo>
                    <a:pt x="105827" y="211854"/>
                  </a:lnTo>
                  <a:lnTo>
                    <a:pt x="126584" y="221279"/>
                  </a:lnTo>
                  <a:lnTo>
                    <a:pt x="141267" y="236387"/>
                  </a:lnTo>
                  <a:lnTo>
                    <a:pt x="165815" y="274681"/>
                  </a:lnTo>
                  <a:lnTo>
                    <a:pt x="170012" y="298335"/>
                  </a:lnTo>
                  <a:lnTo>
                    <a:pt x="169493" y="311194"/>
                  </a:lnTo>
                  <a:lnTo>
                    <a:pt x="165639" y="322107"/>
                  </a:lnTo>
                  <a:lnTo>
                    <a:pt x="151996" y="340470"/>
                  </a:lnTo>
                  <a:lnTo>
                    <a:pt x="131115" y="350192"/>
                  </a:lnTo>
                  <a:lnTo>
                    <a:pt x="107406" y="353343"/>
                  </a:lnTo>
                  <a:lnTo>
                    <a:pt x="85171" y="350844"/>
                  </a:lnTo>
                  <a:lnTo>
                    <a:pt x="66710" y="342714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9275606" y="1905658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14572" y="42691"/>
                  </a:lnTo>
                  <a:lnTo>
                    <a:pt x="44664" y="102216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9265077" y="1853015"/>
              <a:ext cx="157929" cy="505369"/>
            </a:xfrm>
            <a:custGeom>
              <a:avLst/>
              <a:gdLst/>
              <a:ahLst/>
              <a:cxnLst/>
              <a:rect l="0" t="0" r="0" b="0"/>
              <a:pathLst>
                <a:path w="157929" h="505369">
                  <a:moveTo>
                    <a:pt x="157928" y="0"/>
                  </a:moveTo>
                  <a:lnTo>
                    <a:pt x="131564" y="56215"/>
                  </a:lnTo>
                  <a:lnTo>
                    <a:pt x="112942" y="102574"/>
                  </a:lnTo>
                  <a:lnTo>
                    <a:pt x="99496" y="156734"/>
                  </a:lnTo>
                  <a:lnTo>
                    <a:pt x="84471" y="217613"/>
                  </a:lnTo>
                  <a:lnTo>
                    <a:pt x="70239" y="279422"/>
                  </a:lnTo>
                  <a:lnTo>
                    <a:pt x="52649" y="336274"/>
                  </a:lnTo>
                  <a:lnTo>
                    <a:pt x="35096" y="389470"/>
                  </a:lnTo>
                  <a:lnTo>
                    <a:pt x="14038" y="452718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Custom</PresentationFormat>
  <Paragraphs>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1.13 – Variables &amp; Expressions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2</cp:revision>
  <dcterms:created xsi:type="dcterms:W3CDTF">2013-09-20T15:12:42Z</dcterms:created>
  <dcterms:modified xsi:type="dcterms:W3CDTF">2013-09-20T15:49:51Z</dcterms:modified>
</cp:coreProperties>
</file>